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65" r:id="rId5"/>
    <p:sldId id="267" r:id="rId6"/>
    <p:sldId id="263" r:id="rId7"/>
    <p:sldId id="275" r:id="rId8"/>
    <p:sldId id="259" r:id="rId9"/>
    <p:sldId id="268" r:id="rId10"/>
    <p:sldId id="266" r:id="rId11"/>
    <p:sldId id="258" r:id="rId12"/>
    <p:sldId id="269" r:id="rId13"/>
    <p:sldId id="260" r:id="rId14"/>
    <p:sldId id="261" r:id="rId15"/>
    <p:sldId id="264" r:id="rId16"/>
    <p:sldId id="27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29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D3C42-A644-4B27-BD49-E16CA1132223}" type="doc">
      <dgm:prSet loTypeId="urn:microsoft.com/office/officeart/2005/8/layout/chevron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6A7779C-932C-4B07-951B-D973C033D872}">
      <dgm:prSet phldrT="[Texto]"/>
      <dgm:spPr/>
      <dgm:t>
        <a:bodyPr/>
        <a:lstStyle/>
        <a:p>
          <a:r>
            <a:rPr lang="es-CO" dirty="0"/>
            <a:t>Expulsa</a:t>
          </a:r>
        </a:p>
      </dgm:t>
    </dgm:pt>
    <dgm:pt modelId="{89361E00-3A56-4883-8394-EF154C8CD64F}" type="parTrans" cxnId="{A86A86FA-75F4-4BF5-B804-904ADBDF0779}">
      <dgm:prSet/>
      <dgm:spPr/>
      <dgm:t>
        <a:bodyPr/>
        <a:lstStyle/>
        <a:p>
          <a:endParaRPr lang="es-CO"/>
        </a:p>
      </dgm:t>
    </dgm:pt>
    <dgm:pt modelId="{E502DCB6-DCC8-4E9A-8594-F469B11E2905}" type="sibTrans" cxnId="{A86A86FA-75F4-4BF5-B804-904ADBDF0779}">
      <dgm:prSet/>
      <dgm:spPr/>
      <dgm:t>
        <a:bodyPr/>
        <a:lstStyle/>
        <a:p>
          <a:endParaRPr lang="es-CO"/>
        </a:p>
      </dgm:t>
    </dgm:pt>
    <dgm:pt modelId="{7C359391-BC86-42CB-B21D-A092807F1B83}">
      <dgm:prSet phldrT="[Texto]"/>
      <dgm:spPr/>
      <dgm:t>
        <a:bodyPr/>
        <a:lstStyle/>
        <a:p>
          <a:r>
            <a:rPr lang="es-CO" dirty="0"/>
            <a:t>Partículas de alta energía</a:t>
          </a:r>
        </a:p>
      </dgm:t>
    </dgm:pt>
    <dgm:pt modelId="{14D7BA61-1D4D-4111-B8EA-E4D54CBA6BCB}" type="parTrans" cxnId="{2F6BFD77-4173-46FA-A53F-71C26BCA6E4A}">
      <dgm:prSet/>
      <dgm:spPr/>
      <dgm:t>
        <a:bodyPr/>
        <a:lstStyle/>
        <a:p>
          <a:endParaRPr lang="es-CO"/>
        </a:p>
      </dgm:t>
    </dgm:pt>
    <dgm:pt modelId="{A2B4187D-FCDD-49D8-A5EF-79E47FA267DB}" type="sibTrans" cxnId="{2F6BFD77-4173-46FA-A53F-71C26BCA6E4A}">
      <dgm:prSet/>
      <dgm:spPr/>
      <dgm:t>
        <a:bodyPr/>
        <a:lstStyle/>
        <a:p>
          <a:endParaRPr lang="es-CO"/>
        </a:p>
      </dgm:t>
    </dgm:pt>
    <dgm:pt modelId="{E22E977E-D926-47CB-9A57-90F87FD38B28}">
      <dgm:prSet phldrT="[Texto]"/>
      <dgm:spPr/>
      <dgm:t>
        <a:bodyPr/>
        <a:lstStyle/>
        <a:p>
          <a:r>
            <a:rPr lang="es-CO" dirty="0"/>
            <a:t>Radiación mortal</a:t>
          </a:r>
        </a:p>
      </dgm:t>
    </dgm:pt>
    <dgm:pt modelId="{80D4BAE7-D28C-4E7D-958E-7DC5BF4DB647}" type="parTrans" cxnId="{07DF459D-737B-43AF-993B-56983FBD2E28}">
      <dgm:prSet/>
      <dgm:spPr/>
      <dgm:t>
        <a:bodyPr/>
        <a:lstStyle/>
        <a:p>
          <a:endParaRPr lang="es-CO"/>
        </a:p>
      </dgm:t>
    </dgm:pt>
    <dgm:pt modelId="{615F5166-683E-4444-BFE8-D3F508534CC7}" type="sibTrans" cxnId="{07DF459D-737B-43AF-993B-56983FBD2E28}">
      <dgm:prSet/>
      <dgm:spPr/>
      <dgm:t>
        <a:bodyPr/>
        <a:lstStyle/>
        <a:p>
          <a:endParaRPr lang="es-CO"/>
        </a:p>
      </dgm:t>
    </dgm:pt>
    <dgm:pt modelId="{08173CDD-F2D1-4E88-8B03-37E59C389CD4}">
      <dgm:prSet phldrT="[Texto]"/>
      <dgm:spPr/>
      <dgm:t>
        <a:bodyPr/>
        <a:lstStyle/>
        <a:p>
          <a:r>
            <a:rPr lang="es-CO" dirty="0"/>
            <a:t>Consecuencias</a:t>
          </a:r>
        </a:p>
      </dgm:t>
    </dgm:pt>
    <dgm:pt modelId="{10218766-481B-4747-B4BC-868D85A359D5}" type="parTrans" cxnId="{6FDA85F9-0812-4B3C-AFCB-FF4D820CDFF7}">
      <dgm:prSet/>
      <dgm:spPr/>
      <dgm:t>
        <a:bodyPr/>
        <a:lstStyle/>
        <a:p>
          <a:endParaRPr lang="es-CO"/>
        </a:p>
      </dgm:t>
    </dgm:pt>
    <dgm:pt modelId="{D98C4402-2BE0-4AAA-8E7E-B0AA0BACE891}" type="sibTrans" cxnId="{6FDA85F9-0812-4B3C-AFCB-FF4D820CDFF7}">
      <dgm:prSet/>
      <dgm:spPr/>
      <dgm:t>
        <a:bodyPr/>
        <a:lstStyle/>
        <a:p>
          <a:endParaRPr lang="es-CO"/>
        </a:p>
      </dgm:t>
    </dgm:pt>
    <dgm:pt modelId="{C55CDF5E-EF25-4854-9EEC-D08D89AEBF63}">
      <dgm:prSet phldrT="[Texto]"/>
      <dgm:spPr/>
      <dgm:t>
        <a:bodyPr/>
        <a:lstStyle/>
        <a:p>
          <a:r>
            <a:rPr lang="es-CO" dirty="0"/>
            <a:t>Daños sistemas tecnológicos</a:t>
          </a:r>
        </a:p>
      </dgm:t>
    </dgm:pt>
    <dgm:pt modelId="{BDEEE757-67E6-41F2-A802-F642E72C8151}" type="parTrans" cxnId="{156303CC-BA0F-4EFF-B121-52B97EFBA993}">
      <dgm:prSet/>
      <dgm:spPr/>
      <dgm:t>
        <a:bodyPr/>
        <a:lstStyle/>
        <a:p>
          <a:endParaRPr lang="es-CO"/>
        </a:p>
      </dgm:t>
    </dgm:pt>
    <dgm:pt modelId="{5C58B8B6-268F-46D5-AD34-C7CE73AD28AA}" type="sibTrans" cxnId="{156303CC-BA0F-4EFF-B121-52B97EFBA993}">
      <dgm:prSet/>
      <dgm:spPr/>
      <dgm:t>
        <a:bodyPr/>
        <a:lstStyle/>
        <a:p>
          <a:endParaRPr lang="es-CO"/>
        </a:p>
      </dgm:t>
    </dgm:pt>
    <dgm:pt modelId="{FF5388AF-7939-4DD8-8BB1-855E4A12D631}">
      <dgm:prSet phldrT="[Texto]"/>
      <dgm:spPr/>
      <dgm:t>
        <a:bodyPr/>
        <a:lstStyle/>
        <a:p>
          <a:r>
            <a:rPr lang="es-CO" dirty="0"/>
            <a:t>Riesgos exploración espacial</a:t>
          </a:r>
        </a:p>
      </dgm:t>
    </dgm:pt>
    <dgm:pt modelId="{50BA3F34-4331-42DC-848C-44BEFC579189}" type="parTrans" cxnId="{F27351F7-F1B6-41AA-9B67-EF0F1BD4E86C}">
      <dgm:prSet/>
      <dgm:spPr/>
      <dgm:t>
        <a:bodyPr/>
        <a:lstStyle/>
        <a:p>
          <a:endParaRPr lang="es-CO"/>
        </a:p>
      </dgm:t>
    </dgm:pt>
    <dgm:pt modelId="{C77C96CD-2DC8-4999-9F79-425EEC0E7930}" type="sibTrans" cxnId="{F27351F7-F1B6-41AA-9B67-EF0F1BD4E86C}">
      <dgm:prSet/>
      <dgm:spPr/>
      <dgm:t>
        <a:bodyPr/>
        <a:lstStyle/>
        <a:p>
          <a:endParaRPr lang="es-CO"/>
        </a:p>
      </dgm:t>
    </dgm:pt>
    <dgm:pt modelId="{54B288E2-A305-450F-95BF-FF9DA41297D4}" type="pres">
      <dgm:prSet presAssocID="{EBED3C42-A644-4B27-BD49-E16CA1132223}" presName="linearFlow" presStyleCnt="0">
        <dgm:presLayoutVars>
          <dgm:dir/>
          <dgm:animLvl val="lvl"/>
          <dgm:resizeHandles val="exact"/>
        </dgm:presLayoutVars>
      </dgm:prSet>
      <dgm:spPr/>
    </dgm:pt>
    <dgm:pt modelId="{4CF4B852-325A-4572-AF45-FB43CFC4690B}" type="pres">
      <dgm:prSet presAssocID="{36A7779C-932C-4B07-951B-D973C033D872}" presName="composite" presStyleCnt="0"/>
      <dgm:spPr/>
    </dgm:pt>
    <dgm:pt modelId="{9A0D84F5-0F2B-4F9C-812C-8D7BCDB574DE}" type="pres">
      <dgm:prSet presAssocID="{36A7779C-932C-4B07-951B-D973C033D872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E0CB3625-E004-4C45-9A66-5405DC2D80A1}" type="pres">
      <dgm:prSet presAssocID="{36A7779C-932C-4B07-951B-D973C033D872}" presName="descendantText" presStyleLbl="alignAcc1" presStyleIdx="0" presStyleCnt="2">
        <dgm:presLayoutVars>
          <dgm:bulletEnabled val="1"/>
        </dgm:presLayoutVars>
      </dgm:prSet>
      <dgm:spPr/>
    </dgm:pt>
    <dgm:pt modelId="{F93B2CDB-4BFB-46D8-8DBA-A83DC57D8089}" type="pres">
      <dgm:prSet presAssocID="{E502DCB6-DCC8-4E9A-8594-F469B11E2905}" presName="sp" presStyleCnt="0"/>
      <dgm:spPr/>
    </dgm:pt>
    <dgm:pt modelId="{7637ACB2-B2F0-467A-8E86-DEE00FC18422}" type="pres">
      <dgm:prSet presAssocID="{08173CDD-F2D1-4E88-8B03-37E59C389CD4}" presName="composite" presStyleCnt="0"/>
      <dgm:spPr/>
    </dgm:pt>
    <dgm:pt modelId="{3A8AF985-A6BF-42EC-B2DD-212A35E077AD}" type="pres">
      <dgm:prSet presAssocID="{08173CDD-F2D1-4E88-8B03-37E59C389CD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37D19B8B-D6D9-46D3-B280-58DB412B617D}" type="pres">
      <dgm:prSet presAssocID="{08173CDD-F2D1-4E88-8B03-37E59C389CD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C31A7F18-5198-4120-B81A-F24CE5A7F516}" type="presOf" srcId="{C55CDF5E-EF25-4854-9EEC-D08D89AEBF63}" destId="{37D19B8B-D6D9-46D3-B280-58DB412B617D}" srcOrd="0" destOrd="0" presId="urn:microsoft.com/office/officeart/2005/8/layout/chevron2"/>
    <dgm:cxn modelId="{7C97144A-B923-4C06-B06B-60785B13FD92}" type="presOf" srcId="{EBED3C42-A644-4B27-BD49-E16CA1132223}" destId="{54B288E2-A305-450F-95BF-FF9DA41297D4}" srcOrd="0" destOrd="0" presId="urn:microsoft.com/office/officeart/2005/8/layout/chevron2"/>
    <dgm:cxn modelId="{6CB6E26F-C4CB-4DDE-9416-36BEA9780E10}" type="presOf" srcId="{08173CDD-F2D1-4E88-8B03-37E59C389CD4}" destId="{3A8AF985-A6BF-42EC-B2DD-212A35E077AD}" srcOrd="0" destOrd="0" presId="urn:microsoft.com/office/officeart/2005/8/layout/chevron2"/>
    <dgm:cxn modelId="{2F6BFD77-4173-46FA-A53F-71C26BCA6E4A}" srcId="{36A7779C-932C-4B07-951B-D973C033D872}" destId="{7C359391-BC86-42CB-B21D-A092807F1B83}" srcOrd="0" destOrd="0" parTransId="{14D7BA61-1D4D-4111-B8EA-E4D54CBA6BCB}" sibTransId="{A2B4187D-FCDD-49D8-A5EF-79E47FA267DB}"/>
    <dgm:cxn modelId="{50274F83-7D79-4E56-BBEE-22D059192C06}" type="presOf" srcId="{36A7779C-932C-4B07-951B-D973C033D872}" destId="{9A0D84F5-0F2B-4F9C-812C-8D7BCDB574DE}" srcOrd="0" destOrd="0" presId="urn:microsoft.com/office/officeart/2005/8/layout/chevron2"/>
    <dgm:cxn modelId="{07DF459D-737B-43AF-993B-56983FBD2E28}" srcId="{36A7779C-932C-4B07-951B-D973C033D872}" destId="{E22E977E-D926-47CB-9A57-90F87FD38B28}" srcOrd="1" destOrd="0" parTransId="{80D4BAE7-D28C-4E7D-958E-7DC5BF4DB647}" sibTransId="{615F5166-683E-4444-BFE8-D3F508534CC7}"/>
    <dgm:cxn modelId="{762851A1-1E58-4008-8F54-7CC97A268364}" type="presOf" srcId="{FF5388AF-7939-4DD8-8BB1-855E4A12D631}" destId="{37D19B8B-D6D9-46D3-B280-58DB412B617D}" srcOrd="0" destOrd="1" presId="urn:microsoft.com/office/officeart/2005/8/layout/chevron2"/>
    <dgm:cxn modelId="{3B3F7CA1-44D1-418A-8834-B064C16EF8DC}" type="presOf" srcId="{E22E977E-D926-47CB-9A57-90F87FD38B28}" destId="{E0CB3625-E004-4C45-9A66-5405DC2D80A1}" srcOrd="0" destOrd="1" presId="urn:microsoft.com/office/officeart/2005/8/layout/chevron2"/>
    <dgm:cxn modelId="{156303CC-BA0F-4EFF-B121-52B97EFBA993}" srcId="{08173CDD-F2D1-4E88-8B03-37E59C389CD4}" destId="{C55CDF5E-EF25-4854-9EEC-D08D89AEBF63}" srcOrd="0" destOrd="0" parTransId="{BDEEE757-67E6-41F2-A802-F642E72C8151}" sibTransId="{5C58B8B6-268F-46D5-AD34-C7CE73AD28AA}"/>
    <dgm:cxn modelId="{129937EC-B52B-416E-AEE7-E69683262E8B}" type="presOf" srcId="{7C359391-BC86-42CB-B21D-A092807F1B83}" destId="{E0CB3625-E004-4C45-9A66-5405DC2D80A1}" srcOrd="0" destOrd="0" presId="urn:microsoft.com/office/officeart/2005/8/layout/chevron2"/>
    <dgm:cxn modelId="{F27351F7-F1B6-41AA-9B67-EF0F1BD4E86C}" srcId="{08173CDD-F2D1-4E88-8B03-37E59C389CD4}" destId="{FF5388AF-7939-4DD8-8BB1-855E4A12D631}" srcOrd="1" destOrd="0" parTransId="{50BA3F34-4331-42DC-848C-44BEFC579189}" sibTransId="{C77C96CD-2DC8-4999-9F79-425EEC0E7930}"/>
    <dgm:cxn modelId="{6FDA85F9-0812-4B3C-AFCB-FF4D820CDFF7}" srcId="{EBED3C42-A644-4B27-BD49-E16CA1132223}" destId="{08173CDD-F2D1-4E88-8B03-37E59C389CD4}" srcOrd="1" destOrd="0" parTransId="{10218766-481B-4747-B4BC-868D85A359D5}" sibTransId="{D98C4402-2BE0-4AAA-8E7E-B0AA0BACE891}"/>
    <dgm:cxn modelId="{A86A86FA-75F4-4BF5-B804-904ADBDF0779}" srcId="{EBED3C42-A644-4B27-BD49-E16CA1132223}" destId="{36A7779C-932C-4B07-951B-D973C033D872}" srcOrd="0" destOrd="0" parTransId="{89361E00-3A56-4883-8394-EF154C8CD64F}" sibTransId="{E502DCB6-DCC8-4E9A-8594-F469B11E2905}"/>
    <dgm:cxn modelId="{B0618269-3593-43F7-817C-D61CD760CC15}" type="presParOf" srcId="{54B288E2-A305-450F-95BF-FF9DA41297D4}" destId="{4CF4B852-325A-4572-AF45-FB43CFC4690B}" srcOrd="0" destOrd="0" presId="urn:microsoft.com/office/officeart/2005/8/layout/chevron2"/>
    <dgm:cxn modelId="{F2E43304-BC04-4BD7-B7A3-52D9F7D6BA50}" type="presParOf" srcId="{4CF4B852-325A-4572-AF45-FB43CFC4690B}" destId="{9A0D84F5-0F2B-4F9C-812C-8D7BCDB574DE}" srcOrd="0" destOrd="0" presId="urn:microsoft.com/office/officeart/2005/8/layout/chevron2"/>
    <dgm:cxn modelId="{B4C0F5B9-9076-423C-8A35-54C6E088DC65}" type="presParOf" srcId="{4CF4B852-325A-4572-AF45-FB43CFC4690B}" destId="{E0CB3625-E004-4C45-9A66-5405DC2D80A1}" srcOrd="1" destOrd="0" presId="urn:microsoft.com/office/officeart/2005/8/layout/chevron2"/>
    <dgm:cxn modelId="{C026F31B-DB50-47B8-8D75-4AA161E344AC}" type="presParOf" srcId="{54B288E2-A305-450F-95BF-FF9DA41297D4}" destId="{F93B2CDB-4BFB-46D8-8DBA-A83DC57D8089}" srcOrd="1" destOrd="0" presId="urn:microsoft.com/office/officeart/2005/8/layout/chevron2"/>
    <dgm:cxn modelId="{DD6E4AAB-8A95-458B-803E-5AFB67B4AE99}" type="presParOf" srcId="{54B288E2-A305-450F-95BF-FF9DA41297D4}" destId="{7637ACB2-B2F0-467A-8E86-DEE00FC18422}" srcOrd="2" destOrd="0" presId="urn:microsoft.com/office/officeart/2005/8/layout/chevron2"/>
    <dgm:cxn modelId="{DD6269D0-8E93-4608-A9CC-5AABF55B7635}" type="presParOf" srcId="{7637ACB2-B2F0-467A-8E86-DEE00FC18422}" destId="{3A8AF985-A6BF-42EC-B2DD-212A35E077AD}" srcOrd="0" destOrd="0" presId="urn:microsoft.com/office/officeart/2005/8/layout/chevron2"/>
    <dgm:cxn modelId="{5DED6D89-C76D-4C96-93EF-FA9D7D503212}" type="presParOf" srcId="{7637ACB2-B2F0-467A-8E86-DEE00FC18422}" destId="{37D19B8B-D6D9-46D3-B280-58DB412B617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429AE7-77CC-4D58-B5C7-777118E85349}" type="doc">
      <dgm:prSet loTypeId="urn:microsoft.com/office/officeart/2005/8/layout/vProcess5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mc:AlternateContent xmlns:mc="http://schemas.openxmlformats.org/markup-compatibility/2006">
      <mc:Choice xmlns:a14="http://schemas.microsoft.com/office/drawing/2010/main" Requires="a14">
        <dgm:pt modelId="{3B2E04A8-B2D9-4929-98A7-6F21E1C9A0D5}">
          <dgm:prSet phldrT="[Texto]"/>
          <dgm:spPr/>
          <dgm:t>
            <a:bodyPr/>
            <a:lstStyle/>
            <a:p>
              <a:r>
                <a:rPr lang="es-CO" dirty="0"/>
                <a:t>Radiación electromagnética –Tierra (1400 W/</a:t>
              </a:r>
              <a14:m>
                <m:oMath xmlns:m="http://schemas.openxmlformats.org/officeDocument/2006/math">
                  <m:sSup>
                    <m:sSupPr>
                      <m:ctrlPr>
                        <a:rPr lang="es-CO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s-CO" i="1" dirty="0">
                          <a:latin typeface="Cambria Math" panose="02040503050406030204" pitchFamily="18" charset="0"/>
                        </a:rPr>
                        <m:t>𝑚</m:t>
                      </m:r>
                    </m:e>
                    <m:sup>
                      <m:r>
                        <a:rPr lang="es-CO" i="0" dirty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s-CO" dirty="0"/>
                <a:t>)</a:t>
              </a:r>
            </a:p>
          </dgm:t>
        </dgm:pt>
      </mc:Choice>
      <mc:Fallback>
        <dgm:pt modelId="{3B2E04A8-B2D9-4929-98A7-6F21E1C9A0D5}">
          <dgm:prSet phldrT="[Texto]"/>
          <dgm:spPr/>
          <dgm:t>
            <a:bodyPr/>
            <a:lstStyle/>
            <a:p>
              <a:r>
                <a:rPr lang="es-CO" dirty="0"/>
                <a:t>Radiación electromagnética –Tierra (1400 W/</a:t>
              </a:r>
              <a:r>
                <a:rPr lang="es-CO" i="0" dirty="0">
                  <a:latin typeface="Cambria Math" panose="02040503050406030204" pitchFamily="18" charset="0"/>
                </a:rPr>
                <a:t>𝑚^2</a:t>
              </a:r>
              <a:r>
                <a:rPr lang="es-CO" dirty="0"/>
                <a:t>)</a:t>
              </a:r>
            </a:p>
          </dgm:t>
        </dgm:pt>
      </mc:Fallback>
    </mc:AlternateContent>
    <dgm:pt modelId="{5A7AE4A4-C628-4C0B-BDC1-D984F3E3701A}" type="parTrans" cxnId="{65AF6D2D-1C48-428C-9574-5EA09BFF350E}">
      <dgm:prSet/>
      <dgm:spPr/>
      <dgm:t>
        <a:bodyPr/>
        <a:lstStyle/>
        <a:p>
          <a:endParaRPr lang="es-CO"/>
        </a:p>
      </dgm:t>
    </dgm:pt>
    <dgm:pt modelId="{304EAF3D-8A2B-4992-BEBD-1ECD5BE2CE9C}" type="sibTrans" cxnId="{65AF6D2D-1C48-428C-9574-5EA09BFF350E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>
      <mc:Choice xmlns:a14="http://schemas.microsoft.com/office/drawing/2010/main" Requires="a14">
        <dgm:pt modelId="{0E5DCBA0-32CA-494D-BB21-8F27AFA87913}">
          <dgm:prSet phldrT="[Texto]"/>
          <dgm:spPr/>
          <dgm:t>
            <a:bodyPr/>
            <a:lstStyle/>
            <a:p>
              <a:r>
                <a:rPr lang="es-CO" dirty="0"/>
                <a:t>Calienta atmósfera y océanos </a:t>
              </a:r>
              <a14:m>
                <m:oMath xmlns:m="http://schemas.openxmlformats.org/officeDocument/2006/math">
                  <m:r>
                    <a:rPr lang="es-CO" dirty="0" smtClean="0">
                      <a:latin typeface="Cambria Math" panose="02040503050406030204" pitchFamily="18" charset="0"/>
                    </a:rPr>
                    <m:t>≠</m:t>
                  </m:r>
                </m:oMath>
              </a14:m>
              <a:endParaRPr lang="es-CO" dirty="0"/>
            </a:p>
          </dgm:t>
        </dgm:pt>
      </mc:Choice>
      <mc:Fallback>
        <dgm:pt modelId="{0E5DCBA0-32CA-494D-BB21-8F27AFA87913}">
          <dgm:prSet phldrT="[Texto]"/>
          <dgm:spPr/>
          <dgm:t>
            <a:bodyPr/>
            <a:lstStyle/>
            <a:p>
              <a:r>
                <a:rPr lang="es-CO" dirty="0"/>
                <a:t>Calienta atmósfera y océanos </a:t>
              </a:r>
              <a:r>
                <a:rPr lang="es-CO" i="0" dirty="0">
                  <a:latin typeface="Cambria Math" panose="02040503050406030204" pitchFamily="18" charset="0"/>
                </a:rPr>
                <a:t>≠</a:t>
              </a:r>
              <a:endParaRPr lang="es-CO" dirty="0"/>
            </a:p>
          </dgm:t>
        </dgm:pt>
      </mc:Fallback>
    </mc:AlternateContent>
    <dgm:pt modelId="{05408AEB-88B4-4FA0-BFCE-11625D988876}" type="parTrans" cxnId="{54FE43E8-080E-43C8-AD96-C4D8ACCC9F6F}">
      <dgm:prSet/>
      <dgm:spPr/>
      <dgm:t>
        <a:bodyPr/>
        <a:lstStyle/>
        <a:p>
          <a:endParaRPr lang="es-CO"/>
        </a:p>
      </dgm:t>
    </dgm:pt>
    <dgm:pt modelId="{356F77E9-1185-4DC1-BAF5-3DDF53FB0859}" type="sibTrans" cxnId="{54FE43E8-080E-43C8-AD96-C4D8ACCC9F6F}">
      <dgm:prSet/>
      <dgm:spPr/>
      <dgm:t>
        <a:bodyPr/>
        <a:lstStyle/>
        <a:p>
          <a:endParaRPr lang="es-CO"/>
        </a:p>
      </dgm:t>
    </dgm:pt>
    <dgm:pt modelId="{0FF2A364-295C-4B13-9B22-DC90281A9266}">
      <dgm:prSet phldrT="[Texto]"/>
      <dgm:spPr/>
      <dgm:t>
        <a:bodyPr/>
        <a:lstStyle/>
        <a:p>
          <a:r>
            <a:rPr lang="es-CO" dirty="0"/>
            <a:t>Diferencia de T </a:t>
          </a:r>
          <a:r>
            <a:rPr lang="es-CO" dirty="0">
              <a:sym typeface="Wingdings" panose="05000000000000000000" pitchFamily="2" charset="2"/>
            </a:rPr>
            <a:t> Viento</a:t>
          </a:r>
          <a:endParaRPr lang="es-CO" dirty="0"/>
        </a:p>
      </dgm:t>
    </dgm:pt>
    <dgm:pt modelId="{48CA5F7D-CD6A-4BF4-9598-5C05BCEB1712}" type="parTrans" cxnId="{4D1225F5-9422-4EBB-986B-90209458E529}">
      <dgm:prSet/>
      <dgm:spPr/>
      <dgm:t>
        <a:bodyPr/>
        <a:lstStyle/>
        <a:p>
          <a:endParaRPr lang="es-CO"/>
        </a:p>
      </dgm:t>
    </dgm:pt>
    <dgm:pt modelId="{C4AF8C02-4056-4742-88BD-9B52D964BF86}" type="sibTrans" cxnId="{4D1225F5-9422-4EBB-986B-90209458E529}">
      <dgm:prSet/>
      <dgm:spPr/>
      <dgm:t>
        <a:bodyPr/>
        <a:lstStyle/>
        <a:p>
          <a:endParaRPr lang="es-CO"/>
        </a:p>
      </dgm:t>
    </dgm:pt>
    <dgm:pt modelId="{4A84B98A-AC56-40F7-934B-9DA8460D0AB6}" type="pres">
      <dgm:prSet presAssocID="{9D429AE7-77CC-4D58-B5C7-777118E85349}" presName="outerComposite" presStyleCnt="0">
        <dgm:presLayoutVars>
          <dgm:chMax val="5"/>
          <dgm:dir/>
          <dgm:resizeHandles val="exact"/>
        </dgm:presLayoutVars>
      </dgm:prSet>
      <dgm:spPr/>
    </dgm:pt>
    <dgm:pt modelId="{D21058AF-EFA9-4862-8BE5-3B3D0634F817}" type="pres">
      <dgm:prSet presAssocID="{9D429AE7-77CC-4D58-B5C7-777118E85349}" presName="dummyMaxCanvas" presStyleCnt="0">
        <dgm:presLayoutVars/>
      </dgm:prSet>
      <dgm:spPr/>
    </dgm:pt>
    <dgm:pt modelId="{138137E9-2AF4-4B8C-B4E0-8E7E34C45422}" type="pres">
      <dgm:prSet presAssocID="{9D429AE7-77CC-4D58-B5C7-777118E85349}" presName="ThreeNodes_1" presStyleLbl="node1" presStyleIdx="0" presStyleCnt="3">
        <dgm:presLayoutVars>
          <dgm:bulletEnabled val="1"/>
        </dgm:presLayoutVars>
      </dgm:prSet>
      <dgm:spPr/>
    </dgm:pt>
    <dgm:pt modelId="{E930F2CC-605E-47AF-BA10-BC8B1C2DFF2F}" type="pres">
      <dgm:prSet presAssocID="{9D429AE7-77CC-4D58-B5C7-777118E85349}" presName="ThreeNodes_2" presStyleLbl="node1" presStyleIdx="1" presStyleCnt="3">
        <dgm:presLayoutVars>
          <dgm:bulletEnabled val="1"/>
        </dgm:presLayoutVars>
      </dgm:prSet>
      <dgm:spPr/>
    </dgm:pt>
    <dgm:pt modelId="{75BAC7A0-ADC9-4318-BF67-0D2E6718FBE8}" type="pres">
      <dgm:prSet presAssocID="{9D429AE7-77CC-4D58-B5C7-777118E85349}" presName="ThreeNodes_3" presStyleLbl="node1" presStyleIdx="2" presStyleCnt="3">
        <dgm:presLayoutVars>
          <dgm:bulletEnabled val="1"/>
        </dgm:presLayoutVars>
      </dgm:prSet>
      <dgm:spPr/>
    </dgm:pt>
    <dgm:pt modelId="{50740BD4-9FEB-42F5-AD68-ED3C56D21984}" type="pres">
      <dgm:prSet presAssocID="{9D429AE7-77CC-4D58-B5C7-777118E85349}" presName="ThreeConn_1-2" presStyleLbl="fgAccFollowNode1" presStyleIdx="0" presStyleCnt="2">
        <dgm:presLayoutVars>
          <dgm:bulletEnabled val="1"/>
        </dgm:presLayoutVars>
      </dgm:prSet>
      <dgm:spPr/>
    </dgm:pt>
    <dgm:pt modelId="{25854E11-1723-4062-80A9-BD00FEF3BC33}" type="pres">
      <dgm:prSet presAssocID="{9D429AE7-77CC-4D58-B5C7-777118E85349}" presName="ThreeConn_2-3" presStyleLbl="fgAccFollowNode1" presStyleIdx="1" presStyleCnt="2">
        <dgm:presLayoutVars>
          <dgm:bulletEnabled val="1"/>
        </dgm:presLayoutVars>
      </dgm:prSet>
      <dgm:spPr/>
    </dgm:pt>
    <dgm:pt modelId="{2E1B750E-85D7-4370-B3A8-DCD97FD884A3}" type="pres">
      <dgm:prSet presAssocID="{9D429AE7-77CC-4D58-B5C7-777118E85349}" presName="ThreeNodes_1_text" presStyleLbl="node1" presStyleIdx="2" presStyleCnt="3">
        <dgm:presLayoutVars>
          <dgm:bulletEnabled val="1"/>
        </dgm:presLayoutVars>
      </dgm:prSet>
      <dgm:spPr/>
    </dgm:pt>
    <dgm:pt modelId="{D9B90950-0A07-413A-8307-1559C59F1D31}" type="pres">
      <dgm:prSet presAssocID="{9D429AE7-77CC-4D58-B5C7-777118E85349}" presName="ThreeNodes_2_text" presStyleLbl="node1" presStyleIdx="2" presStyleCnt="3">
        <dgm:presLayoutVars>
          <dgm:bulletEnabled val="1"/>
        </dgm:presLayoutVars>
      </dgm:prSet>
      <dgm:spPr/>
    </dgm:pt>
    <dgm:pt modelId="{830C87DE-8A12-4191-8B40-54AE863A6B1D}" type="pres">
      <dgm:prSet presAssocID="{9D429AE7-77CC-4D58-B5C7-777118E8534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4994E26-27F0-4811-A7F6-13011EB74D9E}" type="presOf" srcId="{9D429AE7-77CC-4D58-B5C7-777118E85349}" destId="{4A84B98A-AC56-40F7-934B-9DA8460D0AB6}" srcOrd="0" destOrd="0" presId="urn:microsoft.com/office/officeart/2005/8/layout/vProcess5"/>
    <dgm:cxn modelId="{65AF6D2D-1C48-428C-9574-5EA09BFF350E}" srcId="{9D429AE7-77CC-4D58-B5C7-777118E85349}" destId="{3B2E04A8-B2D9-4929-98A7-6F21E1C9A0D5}" srcOrd="0" destOrd="0" parTransId="{5A7AE4A4-C628-4C0B-BDC1-D984F3E3701A}" sibTransId="{304EAF3D-8A2B-4992-BEBD-1ECD5BE2CE9C}"/>
    <dgm:cxn modelId="{EB81DA63-A1C2-4D8A-BD8E-99C0BE1FD841}" type="presOf" srcId="{304EAF3D-8A2B-4992-BEBD-1ECD5BE2CE9C}" destId="{50740BD4-9FEB-42F5-AD68-ED3C56D21984}" srcOrd="0" destOrd="0" presId="urn:microsoft.com/office/officeart/2005/8/layout/vProcess5"/>
    <dgm:cxn modelId="{38F88A54-E980-4F9F-9D40-EB15AC6559CF}" type="presOf" srcId="{3B2E04A8-B2D9-4929-98A7-6F21E1C9A0D5}" destId="{2E1B750E-85D7-4370-B3A8-DCD97FD884A3}" srcOrd="1" destOrd="0" presId="urn:microsoft.com/office/officeart/2005/8/layout/vProcess5"/>
    <dgm:cxn modelId="{93674B79-32D9-49F2-A20C-DFBB09F26FA5}" type="presOf" srcId="{0E5DCBA0-32CA-494D-BB21-8F27AFA87913}" destId="{D9B90950-0A07-413A-8307-1559C59F1D31}" srcOrd="1" destOrd="0" presId="urn:microsoft.com/office/officeart/2005/8/layout/vProcess5"/>
    <dgm:cxn modelId="{3712C584-3DAF-479F-98F1-6995C1DCB69E}" type="presOf" srcId="{3B2E04A8-B2D9-4929-98A7-6F21E1C9A0D5}" destId="{138137E9-2AF4-4B8C-B4E0-8E7E34C45422}" srcOrd="0" destOrd="0" presId="urn:microsoft.com/office/officeart/2005/8/layout/vProcess5"/>
    <dgm:cxn modelId="{75E1B194-FC50-451F-B047-29386B9D0C35}" type="presOf" srcId="{0E5DCBA0-32CA-494D-BB21-8F27AFA87913}" destId="{E930F2CC-605E-47AF-BA10-BC8B1C2DFF2F}" srcOrd="0" destOrd="0" presId="urn:microsoft.com/office/officeart/2005/8/layout/vProcess5"/>
    <dgm:cxn modelId="{41FB8AC4-2921-4CD5-B2A8-9DA93B3EE3E7}" type="presOf" srcId="{0FF2A364-295C-4B13-9B22-DC90281A9266}" destId="{830C87DE-8A12-4191-8B40-54AE863A6B1D}" srcOrd="1" destOrd="0" presId="urn:microsoft.com/office/officeart/2005/8/layout/vProcess5"/>
    <dgm:cxn modelId="{0D576DE2-6159-4D5C-8905-79C04BF15D3C}" type="presOf" srcId="{356F77E9-1185-4DC1-BAF5-3DDF53FB0859}" destId="{25854E11-1723-4062-80A9-BD00FEF3BC33}" srcOrd="0" destOrd="0" presId="urn:microsoft.com/office/officeart/2005/8/layout/vProcess5"/>
    <dgm:cxn modelId="{54FE43E8-080E-43C8-AD96-C4D8ACCC9F6F}" srcId="{9D429AE7-77CC-4D58-B5C7-777118E85349}" destId="{0E5DCBA0-32CA-494D-BB21-8F27AFA87913}" srcOrd="1" destOrd="0" parTransId="{05408AEB-88B4-4FA0-BFCE-11625D988876}" sibTransId="{356F77E9-1185-4DC1-BAF5-3DDF53FB0859}"/>
    <dgm:cxn modelId="{5F1014EE-1537-4198-BCC4-9215B7A2997D}" type="presOf" srcId="{0FF2A364-295C-4B13-9B22-DC90281A9266}" destId="{75BAC7A0-ADC9-4318-BF67-0D2E6718FBE8}" srcOrd="0" destOrd="0" presId="urn:microsoft.com/office/officeart/2005/8/layout/vProcess5"/>
    <dgm:cxn modelId="{4D1225F5-9422-4EBB-986B-90209458E529}" srcId="{9D429AE7-77CC-4D58-B5C7-777118E85349}" destId="{0FF2A364-295C-4B13-9B22-DC90281A9266}" srcOrd="2" destOrd="0" parTransId="{48CA5F7D-CD6A-4BF4-9598-5C05BCEB1712}" sibTransId="{C4AF8C02-4056-4742-88BD-9B52D964BF86}"/>
    <dgm:cxn modelId="{24AC13C8-B986-4EBC-922C-2F583C3C6800}" type="presParOf" srcId="{4A84B98A-AC56-40F7-934B-9DA8460D0AB6}" destId="{D21058AF-EFA9-4862-8BE5-3B3D0634F817}" srcOrd="0" destOrd="0" presId="urn:microsoft.com/office/officeart/2005/8/layout/vProcess5"/>
    <dgm:cxn modelId="{24EC1377-BCE0-4B3C-808A-68E650D80B6A}" type="presParOf" srcId="{4A84B98A-AC56-40F7-934B-9DA8460D0AB6}" destId="{138137E9-2AF4-4B8C-B4E0-8E7E34C45422}" srcOrd="1" destOrd="0" presId="urn:microsoft.com/office/officeart/2005/8/layout/vProcess5"/>
    <dgm:cxn modelId="{7DB5E617-8252-456E-BB67-2704BF05686E}" type="presParOf" srcId="{4A84B98A-AC56-40F7-934B-9DA8460D0AB6}" destId="{E930F2CC-605E-47AF-BA10-BC8B1C2DFF2F}" srcOrd="2" destOrd="0" presId="urn:microsoft.com/office/officeart/2005/8/layout/vProcess5"/>
    <dgm:cxn modelId="{9AFBB379-43D8-484D-A5EC-B65494769DD0}" type="presParOf" srcId="{4A84B98A-AC56-40F7-934B-9DA8460D0AB6}" destId="{75BAC7A0-ADC9-4318-BF67-0D2E6718FBE8}" srcOrd="3" destOrd="0" presId="urn:microsoft.com/office/officeart/2005/8/layout/vProcess5"/>
    <dgm:cxn modelId="{CB63169C-9F37-4764-BAD8-158C2BEFFB2E}" type="presParOf" srcId="{4A84B98A-AC56-40F7-934B-9DA8460D0AB6}" destId="{50740BD4-9FEB-42F5-AD68-ED3C56D21984}" srcOrd="4" destOrd="0" presId="urn:microsoft.com/office/officeart/2005/8/layout/vProcess5"/>
    <dgm:cxn modelId="{E5E65C9E-4488-4104-80B2-3C8097F92326}" type="presParOf" srcId="{4A84B98A-AC56-40F7-934B-9DA8460D0AB6}" destId="{25854E11-1723-4062-80A9-BD00FEF3BC33}" srcOrd="5" destOrd="0" presId="urn:microsoft.com/office/officeart/2005/8/layout/vProcess5"/>
    <dgm:cxn modelId="{A888F9E0-4DEF-4F98-BB3C-D96A0BE2DF37}" type="presParOf" srcId="{4A84B98A-AC56-40F7-934B-9DA8460D0AB6}" destId="{2E1B750E-85D7-4370-B3A8-DCD97FD884A3}" srcOrd="6" destOrd="0" presId="urn:microsoft.com/office/officeart/2005/8/layout/vProcess5"/>
    <dgm:cxn modelId="{1AF80532-C6EC-42A4-B62D-CE70FE3443A6}" type="presParOf" srcId="{4A84B98A-AC56-40F7-934B-9DA8460D0AB6}" destId="{D9B90950-0A07-413A-8307-1559C59F1D31}" srcOrd="7" destOrd="0" presId="urn:microsoft.com/office/officeart/2005/8/layout/vProcess5"/>
    <dgm:cxn modelId="{62DF8FC1-E0BB-4A2A-8781-B0F0E25621BA}" type="presParOf" srcId="{4A84B98A-AC56-40F7-934B-9DA8460D0AB6}" destId="{830C87DE-8A12-4191-8B40-54AE863A6B1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429AE7-77CC-4D58-B5C7-777118E85349}" type="doc">
      <dgm:prSet loTypeId="urn:microsoft.com/office/officeart/2005/8/layout/vProcess5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B2E04A8-B2D9-4929-98A7-6F21E1C9A0D5}">
      <dgm:prSet phldrT="[Texto]"/>
      <dgm:spPr>
        <a:blipFill>
          <a:blip xmlns:r="http://schemas.openxmlformats.org/officeDocument/2006/relationships" r:embed="rId1"/>
          <a:stretch>
            <a:fillRect l="-960" b="-1478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5A7AE4A4-C628-4C0B-BDC1-D984F3E3701A}" type="parTrans" cxnId="{65AF6D2D-1C48-428C-9574-5EA09BFF350E}">
      <dgm:prSet/>
      <dgm:spPr/>
      <dgm:t>
        <a:bodyPr/>
        <a:lstStyle/>
        <a:p>
          <a:endParaRPr lang="es-CO"/>
        </a:p>
      </dgm:t>
    </dgm:pt>
    <dgm:pt modelId="{304EAF3D-8A2B-4992-BEBD-1ECD5BE2CE9C}" type="sibTrans" cxnId="{65AF6D2D-1C48-428C-9574-5EA09BFF350E}">
      <dgm:prSet/>
      <dgm:spPr/>
      <dgm:t>
        <a:bodyPr/>
        <a:lstStyle/>
        <a:p>
          <a:endParaRPr lang="es-CO"/>
        </a:p>
      </dgm:t>
    </dgm:pt>
    <dgm:pt modelId="{0E5DCBA0-32CA-494D-BB21-8F27AFA87913}">
      <dgm:prSet phldrT="[Texto]"/>
      <dgm:spPr>
        <a:blipFill>
          <a:blip xmlns:r="http://schemas.openxmlformats.org/officeDocument/2006/relationships" r:embed="rId2"/>
          <a:stretch>
            <a:fillRect l="-960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05408AEB-88B4-4FA0-BFCE-11625D988876}" type="parTrans" cxnId="{54FE43E8-080E-43C8-AD96-C4D8ACCC9F6F}">
      <dgm:prSet/>
      <dgm:spPr/>
      <dgm:t>
        <a:bodyPr/>
        <a:lstStyle/>
        <a:p>
          <a:endParaRPr lang="es-CO"/>
        </a:p>
      </dgm:t>
    </dgm:pt>
    <dgm:pt modelId="{356F77E9-1185-4DC1-BAF5-3DDF53FB0859}" type="sibTrans" cxnId="{54FE43E8-080E-43C8-AD96-C4D8ACCC9F6F}">
      <dgm:prSet/>
      <dgm:spPr/>
      <dgm:t>
        <a:bodyPr/>
        <a:lstStyle/>
        <a:p>
          <a:endParaRPr lang="es-CO"/>
        </a:p>
      </dgm:t>
    </dgm:pt>
    <dgm:pt modelId="{0FF2A364-295C-4B13-9B22-DC90281A9266}">
      <dgm:prSet phldrT="[Texto]"/>
      <dgm:spPr/>
      <dgm:t>
        <a:bodyPr/>
        <a:lstStyle/>
        <a:p>
          <a:r>
            <a:rPr lang="es-CO" dirty="0"/>
            <a:t>Diferencia de T </a:t>
          </a:r>
          <a:r>
            <a:rPr lang="es-CO" dirty="0">
              <a:sym typeface="Wingdings" panose="05000000000000000000" pitchFamily="2" charset="2"/>
            </a:rPr>
            <a:t> Viento</a:t>
          </a:r>
          <a:endParaRPr lang="es-CO" dirty="0"/>
        </a:p>
      </dgm:t>
    </dgm:pt>
    <dgm:pt modelId="{48CA5F7D-CD6A-4BF4-9598-5C05BCEB1712}" type="parTrans" cxnId="{4D1225F5-9422-4EBB-986B-90209458E529}">
      <dgm:prSet/>
      <dgm:spPr/>
      <dgm:t>
        <a:bodyPr/>
        <a:lstStyle/>
        <a:p>
          <a:endParaRPr lang="es-CO"/>
        </a:p>
      </dgm:t>
    </dgm:pt>
    <dgm:pt modelId="{C4AF8C02-4056-4742-88BD-9B52D964BF86}" type="sibTrans" cxnId="{4D1225F5-9422-4EBB-986B-90209458E529}">
      <dgm:prSet/>
      <dgm:spPr/>
      <dgm:t>
        <a:bodyPr/>
        <a:lstStyle/>
        <a:p>
          <a:endParaRPr lang="es-CO"/>
        </a:p>
      </dgm:t>
    </dgm:pt>
    <dgm:pt modelId="{4A84B98A-AC56-40F7-934B-9DA8460D0AB6}" type="pres">
      <dgm:prSet presAssocID="{9D429AE7-77CC-4D58-B5C7-777118E85349}" presName="outerComposite" presStyleCnt="0">
        <dgm:presLayoutVars>
          <dgm:chMax val="5"/>
          <dgm:dir/>
          <dgm:resizeHandles val="exact"/>
        </dgm:presLayoutVars>
      </dgm:prSet>
      <dgm:spPr/>
    </dgm:pt>
    <dgm:pt modelId="{D21058AF-EFA9-4862-8BE5-3B3D0634F817}" type="pres">
      <dgm:prSet presAssocID="{9D429AE7-77CC-4D58-B5C7-777118E85349}" presName="dummyMaxCanvas" presStyleCnt="0">
        <dgm:presLayoutVars/>
      </dgm:prSet>
      <dgm:spPr/>
    </dgm:pt>
    <dgm:pt modelId="{138137E9-2AF4-4B8C-B4E0-8E7E34C45422}" type="pres">
      <dgm:prSet presAssocID="{9D429AE7-77CC-4D58-B5C7-777118E85349}" presName="ThreeNodes_1" presStyleLbl="node1" presStyleIdx="0" presStyleCnt="3">
        <dgm:presLayoutVars>
          <dgm:bulletEnabled val="1"/>
        </dgm:presLayoutVars>
      </dgm:prSet>
      <dgm:spPr/>
    </dgm:pt>
    <dgm:pt modelId="{E930F2CC-605E-47AF-BA10-BC8B1C2DFF2F}" type="pres">
      <dgm:prSet presAssocID="{9D429AE7-77CC-4D58-B5C7-777118E85349}" presName="ThreeNodes_2" presStyleLbl="node1" presStyleIdx="1" presStyleCnt="3">
        <dgm:presLayoutVars>
          <dgm:bulletEnabled val="1"/>
        </dgm:presLayoutVars>
      </dgm:prSet>
      <dgm:spPr/>
    </dgm:pt>
    <dgm:pt modelId="{75BAC7A0-ADC9-4318-BF67-0D2E6718FBE8}" type="pres">
      <dgm:prSet presAssocID="{9D429AE7-77CC-4D58-B5C7-777118E85349}" presName="ThreeNodes_3" presStyleLbl="node1" presStyleIdx="2" presStyleCnt="3">
        <dgm:presLayoutVars>
          <dgm:bulletEnabled val="1"/>
        </dgm:presLayoutVars>
      </dgm:prSet>
      <dgm:spPr/>
    </dgm:pt>
    <dgm:pt modelId="{50740BD4-9FEB-42F5-AD68-ED3C56D21984}" type="pres">
      <dgm:prSet presAssocID="{9D429AE7-77CC-4D58-B5C7-777118E85349}" presName="ThreeConn_1-2" presStyleLbl="fgAccFollowNode1" presStyleIdx="0" presStyleCnt="2">
        <dgm:presLayoutVars>
          <dgm:bulletEnabled val="1"/>
        </dgm:presLayoutVars>
      </dgm:prSet>
      <dgm:spPr/>
    </dgm:pt>
    <dgm:pt modelId="{25854E11-1723-4062-80A9-BD00FEF3BC33}" type="pres">
      <dgm:prSet presAssocID="{9D429AE7-77CC-4D58-B5C7-777118E85349}" presName="ThreeConn_2-3" presStyleLbl="fgAccFollowNode1" presStyleIdx="1" presStyleCnt="2">
        <dgm:presLayoutVars>
          <dgm:bulletEnabled val="1"/>
        </dgm:presLayoutVars>
      </dgm:prSet>
      <dgm:spPr/>
    </dgm:pt>
    <dgm:pt modelId="{2E1B750E-85D7-4370-B3A8-DCD97FD884A3}" type="pres">
      <dgm:prSet presAssocID="{9D429AE7-77CC-4D58-B5C7-777118E85349}" presName="ThreeNodes_1_text" presStyleLbl="node1" presStyleIdx="2" presStyleCnt="3">
        <dgm:presLayoutVars>
          <dgm:bulletEnabled val="1"/>
        </dgm:presLayoutVars>
      </dgm:prSet>
      <dgm:spPr/>
    </dgm:pt>
    <dgm:pt modelId="{D9B90950-0A07-413A-8307-1559C59F1D31}" type="pres">
      <dgm:prSet presAssocID="{9D429AE7-77CC-4D58-B5C7-777118E85349}" presName="ThreeNodes_2_text" presStyleLbl="node1" presStyleIdx="2" presStyleCnt="3">
        <dgm:presLayoutVars>
          <dgm:bulletEnabled val="1"/>
        </dgm:presLayoutVars>
      </dgm:prSet>
      <dgm:spPr/>
    </dgm:pt>
    <dgm:pt modelId="{830C87DE-8A12-4191-8B40-54AE863A6B1D}" type="pres">
      <dgm:prSet presAssocID="{9D429AE7-77CC-4D58-B5C7-777118E8534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4994E26-27F0-4811-A7F6-13011EB74D9E}" type="presOf" srcId="{9D429AE7-77CC-4D58-B5C7-777118E85349}" destId="{4A84B98A-AC56-40F7-934B-9DA8460D0AB6}" srcOrd="0" destOrd="0" presId="urn:microsoft.com/office/officeart/2005/8/layout/vProcess5"/>
    <dgm:cxn modelId="{65AF6D2D-1C48-428C-9574-5EA09BFF350E}" srcId="{9D429AE7-77CC-4D58-B5C7-777118E85349}" destId="{3B2E04A8-B2D9-4929-98A7-6F21E1C9A0D5}" srcOrd="0" destOrd="0" parTransId="{5A7AE4A4-C628-4C0B-BDC1-D984F3E3701A}" sibTransId="{304EAF3D-8A2B-4992-BEBD-1ECD5BE2CE9C}"/>
    <dgm:cxn modelId="{EB81DA63-A1C2-4D8A-BD8E-99C0BE1FD841}" type="presOf" srcId="{304EAF3D-8A2B-4992-BEBD-1ECD5BE2CE9C}" destId="{50740BD4-9FEB-42F5-AD68-ED3C56D21984}" srcOrd="0" destOrd="0" presId="urn:microsoft.com/office/officeart/2005/8/layout/vProcess5"/>
    <dgm:cxn modelId="{38F88A54-E980-4F9F-9D40-EB15AC6559CF}" type="presOf" srcId="{3B2E04A8-B2D9-4929-98A7-6F21E1C9A0D5}" destId="{2E1B750E-85D7-4370-B3A8-DCD97FD884A3}" srcOrd="1" destOrd="0" presId="urn:microsoft.com/office/officeart/2005/8/layout/vProcess5"/>
    <dgm:cxn modelId="{93674B79-32D9-49F2-A20C-DFBB09F26FA5}" type="presOf" srcId="{0E5DCBA0-32CA-494D-BB21-8F27AFA87913}" destId="{D9B90950-0A07-413A-8307-1559C59F1D31}" srcOrd="1" destOrd="0" presId="urn:microsoft.com/office/officeart/2005/8/layout/vProcess5"/>
    <dgm:cxn modelId="{3712C584-3DAF-479F-98F1-6995C1DCB69E}" type="presOf" srcId="{3B2E04A8-B2D9-4929-98A7-6F21E1C9A0D5}" destId="{138137E9-2AF4-4B8C-B4E0-8E7E34C45422}" srcOrd="0" destOrd="0" presId="urn:microsoft.com/office/officeart/2005/8/layout/vProcess5"/>
    <dgm:cxn modelId="{75E1B194-FC50-451F-B047-29386B9D0C35}" type="presOf" srcId="{0E5DCBA0-32CA-494D-BB21-8F27AFA87913}" destId="{E930F2CC-605E-47AF-BA10-BC8B1C2DFF2F}" srcOrd="0" destOrd="0" presId="urn:microsoft.com/office/officeart/2005/8/layout/vProcess5"/>
    <dgm:cxn modelId="{41FB8AC4-2921-4CD5-B2A8-9DA93B3EE3E7}" type="presOf" srcId="{0FF2A364-295C-4B13-9B22-DC90281A9266}" destId="{830C87DE-8A12-4191-8B40-54AE863A6B1D}" srcOrd="1" destOrd="0" presId="urn:microsoft.com/office/officeart/2005/8/layout/vProcess5"/>
    <dgm:cxn modelId="{0D576DE2-6159-4D5C-8905-79C04BF15D3C}" type="presOf" srcId="{356F77E9-1185-4DC1-BAF5-3DDF53FB0859}" destId="{25854E11-1723-4062-80A9-BD00FEF3BC33}" srcOrd="0" destOrd="0" presId="urn:microsoft.com/office/officeart/2005/8/layout/vProcess5"/>
    <dgm:cxn modelId="{54FE43E8-080E-43C8-AD96-C4D8ACCC9F6F}" srcId="{9D429AE7-77CC-4D58-B5C7-777118E85349}" destId="{0E5DCBA0-32CA-494D-BB21-8F27AFA87913}" srcOrd="1" destOrd="0" parTransId="{05408AEB-88B4-4FA0-BFCE-11625D988876}" sibTransId="{356F77E9-1185-4DC1-BAF5-3DDF53FB0859}"/>
    <dgm:cxn modelId="{5F1014EE-1537-4198-BCC4-9215B7A2997D}" type="presOf" srcId="{0FF2A364-295C-4B13-9B22-DC90281A9266}" destId="{75BAC7A0-ADC9-4318-BF67-0D2E6718FBE8}" srcOrd="0" destOrd="0" presId="urn:microsoft.com/office/officeart/2005/8/layout/vProcess5"/>
    <dgm:cxn modelId="{4D1225F5-9422-4EBB-986B-90209458E529}" srcId="{9D429AE7-77CC-4D58-B5C7-777118E85349}" destId="{0FF2A364-295C-4B13-9B22-DC90281A9266}" srcOrd="2" destOrd="0" parTransId="{48CA5F7D-CD6A-4BF4-9598-5C05BCEB1712}" sibTransId="{C4AF8C02-4056-4742-88BD-9B52D964BF86}"/>
    <dgm:cxn modelId="{24AC13C8-B986-4EBC-922C-2F583C3C6800}" type="presParOf" srcId="{4A84B98A-AC56-40F7-934B-9DA8460D0AB6}" destId="{D21058AF-EFA9-4862-8BE5-3B3D0634F817}" srcOrd="0" destOrd="0" presId="urn:microsoft.com/office/officeart/2005/8/layout/vProcess5"/>
    <dgm:cxn modelId="{24EC1377-BCE0-4B3C-808A-68E650D80B6A}" type="presParOf" srcId="{4A84B98A-AC56-40F7-934B-9DA8460D0AB6}" destId="{138137E9-2AF4-4B8C-B4E0-8E7E34C45422}" srcOrd="1" destOrd="0" presId="urn:microsoft.com/office/officeart/2005/8/layout/vProcess5"/>
    <dgm:cxn modelId="{7DB5E617-8252-456E-BB67-2704BF05686E}" type="presParOf" srcId="{4A84B98A-AC56-40F7-934B-9DA8460D0AB6}" destId="{E930F2CC-605E-47AF-BA10-BC8B1C2DFF2F}" srcOrd="2" destOrd="0" presId="urn:microsoft.com/office/officeart/2005/8/layout/vProcess5"/>
    <dgm:cxn modelId="{9AFBB379-43D8-484D-A5EC-B65494769DD0}" type="presParOf" srcId="{4A84B98A-AC56-40F7-934B-9DA8460D0AB6}" destId="{75BAC7A0-ADC9-4318-BF67-0D2E6718FBE8}" srcOrd="3" destOrd="0" presId="urn:microsoft.com/office/officeart/2005/8/layout/vProcess5"/>
    <dgm:cxn modelId="{CB63169C-9F37-4764-BAD8-158C2BEFFB2E}" type="presParOf" srcId="{4A84B98A-AC56-40F7-934B-9DA8460D0AB6}" destId="{50740BD4-9FEB-42F5-AD68-ED3C56D21984}" srcOrd="4" destOrd="0" presId="urn:microsoft.com/office/officeart/2005/8/layout/vProcess5"/>
    <dgm:cxn modelId="{E5E65C9E-4488-4104-80B2-3C8097F92326}" type="presParOf" srcId="{4A84B98A-AC56-40F7-934B-9DA8460D0AB6}" destId="{25854E11-1723-4062-80A9-BD00FEF3BC33}" srcOrd="5" destOrd="0" presId="urn:microsoft.com/office/officeart/2005/8/layout/vProcess5"/>
    <dgm:cxn modelId="{A888F9E0-4DEF-4F98-BB3C-D96A0BE2DF37}" type="presParOf" srcId="{4A84B98A-AC56-40F7-934B-9DA8460D0AB6}" destId="{2E1B750E-85D7-4370-B3A8-DCD97FD884A3}" srcOrd="6" destOrd="0" presId="urn:microsoft.com/office/officeart/2005/8/layout/vProcess5"/>
    <dgm:cxn modelId="{1AF80532-C6EC-42A4-B62D-CE70FE3443A6}" type="presParOf" srcId="{4A84B98A-AC56-40F7-934B-9DA8460D0AB6}" destId="{D9B90950-0A07-413A-8307-1559C59F1D31}" srcOrd="7" destOrd="0" presId="urn:microsoft.com/office/officeart/2005/8/layout/vProcess5"/>
    <dgm:cxn modelId="{62DF8FC1-E0BB-4A2A-8781-B0F0E25621BA}" type="presParOf" srcId="{4A84B98A-AC56-40F7-934B-9DA8460D0AB6}" destId="{830C87DE-8A12-4191-8B40-54AE863A6B1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429AE7-77CC-4D58-B5C7-777118E85349}" type="doc">
      <dgm:prSet loTypeId="urn:microsoft.com/office/officeart/2005/8/layout/vProcess5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B2E04A8-B2D9-4929-98A7-6F21E1C9A0D5}">
      <dgm:prSet phldrT="[Texto]"/>
      <dgm:spPr/>
      <dgm:t>
        <a:bodyPr/>
        <a:lstStyle/>
        <a:p>
          <a:r>
            <a:rPr lang="es-CO" dirty="0"/>
            <a:t>Radiación corpuscular: partículas cargadas y subatómicas</a:t>
          </a:r>
        </a:p>
      </dgm:t>
    </dgm:pt>
    <dgm:pt modelId="{5A7AE4A4-C628-4C0B-BDC1-D984F3E3701A}" type="parTrans" cxnId="{65AF6D2D-1C48-428C-9574-5EA09BFF350E}">
      <dgm:prSet/>
      <dgm:spPr/>
      <dgm:t>
        <a:bodyPr/>
        <a:lstStyle/>
        <a:p>
          <a:endParaRPr lang="es-CO"/>
        </a:p>
      </dgm:t>
    </dgm:pt>
    <dgm:pt modelId="{304EAF3D-8A2B-4992-BEBD-1ECD5BE2CE9C}" type="sibTrans" cxnId="{65AF6D2D-1C48-428C-9574-5EA09BFF350E}">
      <dgm:prSet/>
      <dgm:spPr/>
      <dgm:t>
        <a:bodyPr/>
        <a:lstStyle/>
        <a:p>
          <a:endParaRPr lang="es-CO"/>
        </a:p>
      </dgm:t>
    </dgm:pt>
    <dgm:pt modelId="{0FF2A364-295C-4B13-9B22-DC90281A9266}">
      <dgm:prSet phldrT="[Texto]"/>
      <dgm:spPr/>
      <dgm:t>
        <a:bodyPr/>
        <a:lstStyle/>
        <a:p>
          <a:r>
            <a:rPr lang="es-CO" dirty="0">
              <a:sym typeface="Wingdings" panose="05000000000000000000" pitchFamily="2" charset="2"/>
            </a:rPr>
            <a:t>Viento solar (Campo magnético)  Heliosfera</a:t>
          </a:r>
          <a:endParaRPr lang="es-CO" dirty="0"/>
        </a:p>
      </dgm:t>
    </dgm:pt>
    <dgm:pt modelId="{48CA5F7D-CD6A-4BF4-9598-5C05BCEB1712}" type="parTrans" cxnId="{4D1225F5-9422-4EBB-986B-90209458E529}">
      <dgm:prSet/>
      <dgm:spPr/>
      <dgm:t>
        <a:bodyPr/>
        <a:lstStyle/>
        <a:p>
          <a:endParaRPr lang="es-CO"/>
        </a:p>
      </dgm:t>
    </dgm:pt>
    <dgm:pt modelId="{C4AF8C02-4056-4742-88BD-9B52D964BF86}" type="sibTrans" cxnId="{4D1225F5-9422-4EBB-986B-90209458E529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>
      <mc:Choice xmlns:a14="http://schemas.microsoft.com/office/drawing/2010/main" Requires="a14">
        <dgm:pt modelId="{D937C5B9-FAAC-40B4-9906-915AB8D37663}">
          <dgm:prSet phldrT="[Texto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s-CO" dirty="0" smtClean="0">
                      <a:latin typeface="Cambria Math" panose="02040503050406030204" pitchFamily="18" charset="0"/>
                    </a:rPr>
                    <m:t>≠</m:t>
                  </m:r>
                </m:oMath>
              </a14:m>
              <a:r>
                <a:rPr lang="es-CO" dirty="0"/>
                <a:t>T atmósfera del sol y espacio</a:t>
              </a:r>
            </a:p>
          </dgm:t>
        </dgm:pt>
      </mc:Choice>
      <mc:Fallback>
        <dgm:pt modelId="{D937C5B9-FAAC-40B4-9906-915AB8D37663}">
          <dgm:prSet phldrT="[Texto]"/>
          <dgm:spPr/>
          <dgm:t>
            <a:bodyPr/>
            <a:lstStyle/>
            <a:p>
              <a:r>
                <a:rPr lang="es-CO" i="0" dirty="0">
                  <a:latin typeface="Cambria Math" panose="02040503050406030204" pitchFamily="18" charset="0"/>
                </a:rPr>
                <a:t>≠</a:t>
              </a:r>
              <a:r>
                <a:rPr lang="es-CO" dirty="0"/>
                <a:t>T atmósfera del sol y espacio</a:t>
              </a:r>
            </a:p>
          </dgm:t>
        </dgm:pt>
      </mc:Fallback>
    </mc:AlternateContent>
    <dgm:pt modelId="{33BF48D5-BF03-4CC1-ACFC-8865853233DB}" type="parTrans" cxnId="{B28FEFED-3CC1-4B35-876D-249D5625EA45}">
      <dgm:prSet/>
      <dgm:spPr/>
      <dgm:t>
        <a:bodyPr/>
        <a:lstStyle/>
        <a:p>
          <a:endParaRPr lang="es-CO"/>
        </a:p>
      </dgm:t>
    </dgm:pt>
    <dgm:pt modelId="{A3CB1E21-BC31-4B47-9829-E270936ABDCB}" type="sibTrans" cxnId="{B28FEFED-3CC1-4B35-876D-249D5625EA45}">
      <dgm:prSet/>
      <dgm:spPr/>
      <dgm:t>
        <a:bodyPr/>
        <a:lstStyle/>
        <a:p>
          <a:endParaRPr lang="es-CO"/>
        </a:p>
      </dgm:t>
    </dgm:pt>
    <dgm:pt modelId="{4A84B98A-AC56-40F7-934B-9DA8460D0AB6}" type="pres">
      <dgm:prSet presAssocID="{9D429AE7-77CC-4D58-B5C7-777118E85349}" presName="outerComposite" presStyleCnt="0">
        <dgm:presLayoutVars>
          <dgm:chMax val="5"/>
          <dgm:dir/>
          <dgm:resizeHandles val="exact"/>
        </dgm:presLayoutVars>
      </dgm:prSet>
      <dgm:spPr/>
    </dgm:pt>
    <dgm:pt modelId="{D21058AF-EFA9-4862-8BE5-3B3D0634F817}" type="pres">
      <dgm:prSet presAssocID="{9D429AE7-77CC-4D58-B5C7-777118E85349}" presName="dummyMaxCanvas" presStyleCnt="0">
        <dgm:presLayoutVars/>
      </dgm:prSet>
      <dgm:spPr/>
    </dgm:pt>
    <dgm:pt modelId="{2E5ED07E-3956-4B96-9A5E-EB77C6CCAF63}" type="pres">
      <dgm:prSet presAssocID="{9D429AE7-77CC-4D58-B5C7-777118E85349}" presName="ThreeNodes_1" presStyleLbl="node1" presStyleIdx="0" presStyleCnt="3">
        <dgm:presLayoutVars>
          <dgm:bulletEnabled val="1"/>
        </dgm:presLayoutVars>
      </dgm:prSet>
      <dgm:spPr/>
    </dgm:pt>
    <dgm:pt modelId="{4B9BA2AE-617C-4DFB-A0C8-E88A8256689D}" type="pres">
      <dgm:prSet presAssocID="{9D429AE7-77CC-4D58-B5C7-777118E85349}" presName="ThreeNodes_2" presStyleLbl="node1" presStyleIdx="1" presStyleCnt="3">
        <dgm:presLayoutVars>
          <dgm:bulletEnabled val="1"/>
        </dgm:presLayoutVars>
      </dgm:prSet>
      <dgm:spPr/>
    </dgm:pt>
    <dgm:pt modelId="{E2BE2A17-C978-414D-999D-CCF8EA406822}" type="pres">
      <dgm:prSet presAssocID="{9D429AE7-77CC-4D58-B5C7-777118E85349}" presName="ThreeNodes_3" presStyleLbl="node1" presStyleIdx="2" presStyleCnt="3">
        <dgm:presLayoutVars>
          <dgm:bulletEnabled val="1"/>
        </dgm:presLayoutVars>
      </dgm:prSet>
      <dgm:spPr/>
    </dgm:pt>
    <dgm:pt modelId="{B6E356C1-072B-416D-A311-D16C0EBA2822}" type="pres">
      <dgm:prSet presAssocID="{9D429AE7-77CC-4D58-B5C7-777118E85349}" presName="ThreeConn_1-2" presStyleLbl="fgAccFollowNode1" presStyleIdx="0" presStyleCnt="2">
        <dgm:presLayoutVars>
          <dgm:bulletEnabled val="1"/>
        </dgm:presLayoutVars>
      </dgm:prSet>
      <dgm:spPr/>
    </dgm:pt>
    <dgm:pt modelId="{8A1DF1EB-691A-4411-AEFE-7A2C6AD45B1D}" type="pres">
      <dgm:prSet presAssocID="{9D429AE7-77CC-4D58-B5C7-777118E85349}" presName="ThreeConn_2-3" presStyleLbl="fgAccFollowNode1" presStyleIdx="1" presStyleCnt="2">
        <dgm:presLayoutVars>
          <dgm:bulletEnabled val="1"/>
        </dgm:presLayoutVars>
      </dgm:prSet>
      <dgm:spPr/>
    </dgm:pt>
    <dgm:pt modelId="{20C793BF-665D-44AC-A4FE-0C515EF1E80C}" type="pres">
      <dgm:prSet presAssocID="{9D429AE7-77CC-4D58-B5C7-777118E85349}" presName="ThreeNodes_1_text" presStyleLbl="node1" presStyleIdx="2" presStyleCnt="3">
        <dgm:presLayoutVars>
          <dgm:bulletEnabled val="1"/>
        </dgm:presLayoutVars>
      </dgm:prSet>
      <dgm:spPr/>
    </dgm:pt>
    <dgm:pt modelId="{DE93D626-6B63-48D8-985F-6CC31A6B586D}" type="pres">
      <dgm:prSet presAssocID="{9D429AE7-77CC-4D58-B5C7-777118E85349}" presName="ThreeNodes_2_text" presStyleLbl="node1" presStyleIdx="2" presStyleCnt="3">
        <dgm:presLayoutVars>
          <dgm:bulletEnabled val="1"/>
        </dgm:presLayoutVars>
      </dgm:prSet>
      <dgm:spPr/>
    </dgm:pt>
    <dgm:pt modelId="{B0F1C1A8-6FF1-4429-8211-4DDE30F9F896}" type="pres">
      <dgm:prSet presAssocID="{9D429AE7-77CC-4D58-B5C7-777118E8534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E919309-F81C-4AD7-AA26-C89979EB622F}" type="presOf" srcId="{304EAF3D-8A2B-4992-BEBD-1ECD5BE2CE9C}" destId="{B6E356C1-072B-416D-A311-D16C0EBA2822}" srcOrd="0" destOrd="0" presId="urn:microsoft.com/office/officeart/2005/8/layout/vProcess5"/>
    <dgm:cxn modelId="{A527CC0A-24D5-4CF6-A1ED-BFA313861877}" type="presOf" srcId="{D937C5B9-FAAC-40B4-9906-915AB8D37663}" destId="{DE93D626-6B63-48D8-985F-6CC31A6B586D}" srcOrd="1" destOrd="0" presId="urn:microsoft.com/office/officeart/2005/8/layout/vProcess5"/>
    <dgm:cxn modelId="{32144614-7916-43B2-8200-C58A30EE1A0F}" type="presOf" srcId="{3B2E04A8-B2D9-4929-98A7-6F21E1C9A0D5}" destId="{2E5ED07E-3956-4B96-9A5E-EB77C6CCAF63}" srcOrd="0" destOrd="0" presId="urn:microsoft.com/office/officeart/2005/8/layout/vProcess5"/>
    <dgm:cxn modelId="{E4994E26-27F0-4811-A7F6-13011EB74D9E}" type="presOf" srcId="{9D429AE7-77CC-4D58-B5C7-777118E85349}" destId="{4A84B98A-AC56-40F7-934B-9DA8460D0AB6}" srcOrd="0" destOrd="0" presId="urn:microsoft.com/office/officeart/2005/8/layout/vProcess5"/>
    <dgm:cxn modelId="{65AF6D2D-1C48-428C-9574-5EA09BFF350E}" srcId="{9D429AE7-77CC-4D58-B5C7-777118E85349}" destId="{3B2E04A8-B2D9-4929-98A7-6F21E1C9A0D5}" srcOrd="0" destOrd="0" parTransId="{5A7AE4A4-C628-4C0B-BDC1-D984F3E3701A}" sibTransId="{304EAF3D-8A2B-4992-BEBD-1ECD5BE2CE9C}"/>
    <dgm:cxn modelId="{8C5D9B41-052E-47E2-910E-49DD9515F671}" type="presOf" srcId="{3B2E04A8-B2D9-4929-98A7-6F21E1C9A0D5}" destId="{20C793BF-665D-44AC-A4FE-0C515EF1E80C}" srcOrd="1" destOrd="0" presId="urn:microsoft.com/office/officeart/2005/8/layout/vProcess5"/>
    <dgm:cxn modelId="{24F42E7D-D92F-4784-A4AF-56BE81F3B054}" type="presOf" srcId="{A3CB1E21-BC31-4B47-9829-E270936ABDCB}" destId="{8A1DF1EB-691A-4411-AEFE-7A2C6AD45B1D}" srcOrd="0" destOrd="0" presId="urn:microsoft.com/office/officeart/2005/8/layout/vProcess5"/>
    <dgm:cxn modelId="{1559A184-3F79-43FA-AF0E-FF122CD41506}" type="presOf" srcId="{0FF2A364-295C-4B13-9B22-DC90281A9266}" destId="{B0F1C1A8-6FF1-4429-8211-4DDE30F9F896}" srcOrd="1" destOrd="0" presId="urn:microsoft.com/office/officeart/2005/8/layout/vProcess5"/>
    <dgm:cxn modelId="{2789F69E-77DD-4992-AAA8-46111952A478}" type="presOf" srcId="{0FF2A364-295C-4B13-9B22-DC90281A9266}" destId="{E2BE2A17-C978-414D-999D-CCF8EA406822}" srcOrd="0" destOrd="0" presId="urn:microsoft.com/office/officeart/2005/8/layout/vProcess5"/>
    <dgm:cxn modelId="{9AF9CAAE-8DCB-4099-89EE-AADA07FD7EAF}" type="presOf" srcId="{D937C5B9-FAAC-40B4-9906-915AB8D37663}" destId="{4B9BA2AE-617C-4DFB-A0C8-E88A8256689D}" srcOrd="0" destOrd="0" presId="urn:microsoft.com/office/officeart/2005/8/layout/vProcess5"/>
    <dgm:cxn modelId="{B28FEFED-3CC1-4B35-876D-249D5625EA45}" srcId="{9D429AE7-77CC-4D58-B5C7-777118E85349}" destId="{D937C5B9-FAAC-40B4-9906-915AB8D37663}" srcOrd="1" destOrd="0" parTransId="{33BF48D5-BF03-4CC1-ACFC-8865853233DB}" sibTransId="{A3CB1E21-BC31-4B47-9829-E270936ABDCB}"/>
    <dgm:cxn modelId="{4D1225F5-9422-4EBB-986B-90209458E529}" srcId="{9D429AE7-77CC-4D58-B5C7-777118E85349}" destId="{0FF2A364-295C-4B13-9B22-DC90281A9266}" srcOrd="2" destOrd="0" parTransId="{48CA5F7D-CD6A-4BF4-9598-5C05BCEB1712}" sibTransId="{C4AF8C02-4056-4742-88BD-9B52D964BF86}"/>
    <dgm:cxn modelId="{24AC13C8-B986-4EBC-922C-2F583C3C6800}" type="presParOf" srcId="{4A84B98A-AC56-40F7-934B-9DA8460D0AB6}" destId="{D21058AF-EFA9-4862-8BE5-3B3D0634F817}" srcOrd="0" destOrd="0" presId="urn:microsoft.com/office/officeart/2005/8/layout/vProcess5"/>
    <dgm:cxn modelId="{0441CA06-ED11-4F5E-881E-5802C4C1554F}" type="presParOf" srcId="{4A84B98A-AC56-40F7-934B-9DA8460D0AB6}" destId="{2E5ED07E-3956-4B96-9A5E-EB77C6CCAF63}" srcOrd="1" destOrd="0" presId="urn:microsoft.com/office/officeart/2005/8/layout/vProcess5"/>
    <dgm:cxn modelId="{0D73B9B6-FB28-44A0-82B5-A3ABF1C7734E}" type="presParOf" srcId="{4A84B98A-AC56-40F7-934B-9DA8460D0AB6}" destId="{4B9BA2AE-617C-4DFB-A0C8-E88A8256689D}" srcOrd="2" destOrd="0" presId="urn:microsoft.com/office/officeart/2005/8/layout/vProcess5"/>
    <dgm:cxn modelId="{80293946-F1B2-4E11-B3F5-A9045AD75F36}" type="presParOf" srcId="{4A84B98A-AC56-40F7-934B-9DA8460D0AB6}" destId="{E2BE2A17-C978-414D-999D-CCF8EA406822}" srcOrd="3" destOrd="0" presId="urn:microsoft.com/office/officeart/2005/8/layout/vProcess5"/>
    <dgm:cxn modelId="{CEBE0B85-ED53-49C7-83E6-DDD451E4D606}" type="presParOf" srcId="{4A84B98A-AC56-40F7-934B-9DA8460D0AB6}" destId="{B6E356C1-072B-416D-A311-D16C0EBA2822}" srcOrd="4" destOrd="0" presId="urn:microsoft.com/office/officeart/2005/8/layout/vProcess5"/>
    <dgm:cxn modelId="{A38505B9-43CC-4ABB-822A-0CF9145FD334}" type="presParOf" srcId="{4A84B98A-AC56-40F7-934B-9DA8460D0AB6}" destId="{8A1DF1EB-691A-4411-AEFE-7A2C6AD45B1D}" srcOrd="5" destOrd="0" presId="urn:microsoft.com/office/officeart/2005/8/layout/vProcess5"/>
    <dgm:cxn modelId="{47721C44-31ED-475A-86E1-A25D621D50A0}" type="presParOf" srcId="{4A84B98A-AC56-40F7-934B-9DA8460D0AB6}" destId="{20C793BF-665D-44AC-A4FE-0C515EF1E80C}" srcOrd="6" destOrd="0" presId="urn:microsoft.com/office/officeart/2005/8/layout/vProcess5"/>
    <dgm:cxn modelId="{F9B57F1F-9BE6-45D1-BAB9-5D2DBEB06AF1}" type="presParOf" srcId="{4A84B98A-AC56-40F7-934B-9DA8460D0AB6}" destId="{DE93D626-6B63-48D8-985F-6CC31A6B586D}" srcOrd="7" destOrd="0" presId="urn:microsoft.com/office/officeart/2005/8/layout/vProcess5"/>
    <dgm:cxn modelId="{B357C5E5-D8C7-4FFC-A8BD-0BBB77027B3A}" type="presParOf" srcId="{4A84B98A-AC56-40F7-934B-9DA8460D0AB6}" destId="{B0F1C1A8-6FF1-4429-8211-4DDE30F9F89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429AE7-77CC-4D58-B5C7-777118E85349}" type="doc">
      <dgm:prSet loTypeId="urn:microsoft.com/office/officeart/2005/8/layout/vProcess5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B2E04A8-B2D9-4929-98A7-6F21E1C9A0D5}">
      <dgm:prSet phldrT="[Texto]"/>
      <dgm:spPr/>
      <dgm:t>
        <a:bodyPr/>
        <a:lstStyle/>
        <a:p>
          <a:r>
            <a:rPr lang="es-CO" dirty="0"/>
            <a:t>Radiación corpuscular: partículas cargadas y subatómicas</a:t>
          </a:r>
        </a:p>
      </dgm:t>
    </dgm:pt>
    <dgm:pt modelId="{5A7AE4A4-C628-4C0B-BDC1-D984F3E3701A}" type="parTrans" cxnId="{65AF6D2D-1C48-428C-9574-5EA09BFF350E}">
      <dgm:prSet/>
      <dgm:spPr/>
      <dgm:t>
        <a:bodyPr/>
        <a:lstStyle/>
        <a:p>
          <a:endParaRPr lang="es-CO"/>
        </a:p>
      </dgm:t>
    </dgm:pt>
    <dgm:pt modelId="{304EAF3D-8A2B-4992-BEBD-1ECD5BE2CE9C}" type="sibTrans" cxnId="{65AF6D2D-1C48-428C-9574-5EA09BFF350E}">
      <dgm:prSet/>
      <dgm:spPr/>
      <dgm:t>
        <a:bodyPr/>
        <a:lstStyle/>
        <a:p>
          <a:endParaRPr lang="es-CO"/>
        </a:p>
      </dgm:t>
    </dgm:pt>
    <dgm:pt modelId="{0FF2A364-295C-4B13-9B22-DC90281A9266}">
      <dgm:prSet phldrT="[Texto]"/>
      <dgm:spPr/>
      <dgm:t>
        <a:bodyPr/>
        <a:lstStyle/>
        <a:p>
          <a:r>
            <a:rPr lang="es-CO" dirty="0">
              <a:sym typeface="Wingdings" panose="05000000000000000000" pitchFamily="2" charset="2"/>
            </a:rPr>
            <a:t>Viento solar (Campo magnético)  Heliosfera</a:t>
          </a:r>
          <a:endParaRPr lang="es-CO" dirty="0"/>
        </a:p>
      </dgm:t>
    </dgm:pt>
    <dgm:pt modelId="{48CA5F7D-CD6A-4BF4-9598-5C05BCEB1712}" type="parTrans" cxnId="{4D1225F5-9422-4EBB-986B-90209458E529}">
      <dgm:prSet/>
      <dgm:spPr/>
      <dgm:t>
        <a:bodyPr/>
        <a:lstStyle/>
        <a:p>
          <a:endParaRPr lang="es-CO"/>
        </a:p>
      </dgm:t>
    </dgm:pt>
    <dgm:pt modelId="{C4AF8C02-4056-4742-88BD-9B52D964BF86}" type="sibTrans" cxnId="{4D1225F5-9422-4EBB-986B-90209458E529}">
      <dgm:prSet/>
      <dgm:spPr/>
      <dgm:t>
        <a:bodyPr/>
        <a:lstStyle/>
        <a:p>
          <a:endParaRPr lang="es-CO"/>
        </a:p>
      </dgm:t>
    </dgm:pt>
    <dgm:pt modelId="{D937C5B9-FAAC-40B4-9906-915AB8D37663}">
      <dgm:prSet phldrT="[Texto]"/>
      <dgm:spPr>
        <a:blipFill>
          <a:blip xmlns:r="http://schemas.openxmlformats.org/officeDocument/2006/relationships" r:embed="rId1"/>
          <a:stretch>
            <a:fillRect l="-820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33BF48D5-BF03-4CC1-ACFC-8865853233DB}" type="parTrans" cxnId="{B28FEFED-3CC1-4B35-876D-249D5625EA45}">
      <dgm:prSet/>
      <dgm:spPr/>
      <dgm:t>
        <a:bodyPr/>
        <a:lstStyle/>
        <a:p>
          <a:endParaRPr lang="es-CO"/>
        </a:p>
      </dgm:t>
    </dgm:pt>
    <dgm:pt modelId="{A3CB1E21-BC31-4B47-9829-E270936ABDCB}" type="sibTrans" cxnId="{B28FEFED-3CC1-4B35-876D-249D5625EA45}">
      <dgm:prSet/>
      <dgm:spPr/>
      <dgm:t>
        <a:bodyPr/>
        <a:lstStyle/>
        <a:p>
          <a:endParaRPr lang="es-CO"/>
        </a:p>
      </dgm:t>
    </dgm:pt>
    <dgm:pt modelId="{4A84B98A-AC56-40F7-934B-9DA8460D0AB6}" type="pres">
      <dgm:prSet presAssocID="{9D429AE7-77CC-4D58-B5C7-777118E85349}" presName="outerComposite" presStyleCnt="0">
        <dgm:presLayoutVars>
          <dgm:chMax val="5"/>
          <dgm:dir/>
          <dgm:resizeHandles val="exact"/>
        </dgm:presLayoutVars>
      </dgm:prSet>
      <dgm:spPr/>
    </dgm:pt>
    <dgm:pt modelId="{D21058AF-EFA9-4862-8BE5-3B3D0634F817}" type="pres">
      <dgm:prSet presAssocID="{9D429AE7-77CC-4D58-B5C7-777118E85349}" presName="dummyMaxCanvas" presStyleCnt="0">
        <dgm:presLayoutVars/>
      </dgm:prSet>
      <dgm:spPr/>
    </dgm:pt>
    <dgm:pt modelId="{2E5ED07E-3956-4B96-9A5E-EB77C6CCAF63}" type="pres">
      <dgm:prSet presAssocID="{9D429AE7-77CC-4D58-B5C7-777118E85349}" presName="ThreeNodes_1" presStyleLbl="node1" presStyleIdx="0" presStyleCnt="3">
        <dgm:presLayoutVars>
          <dgm:bulletEnabled val="1"/>
        </dgm:presLayoutVars>
      </dgm:prSet>
      <dgm:spPr/>
    </dgm:pt>
    <dgm:pt modelId="{4B9BA2AE-617C-4DFB-A0C8-E88A8256689D}" type="pres">
      <dgm:prSet presAssocID="{9D429AE7-77CC-4D58-B5C7-777118E85349}" presName="ThreeNodes_2" presStyleLbl="node1" presStyleIdx="1" presStyleCnt="3">
        <dgm:presLayoutVars>
          <dgm:bulletEnabled val="1"/>
        </dgm:presLayoutVars>
      </dgm:prSet>
      <dgm:spPr/>
    </dgm:pt>
    <dgm:pt modelId="{E2BE2A17-C978-414D-999D-CCF8EA406822}" type="pres">
      <dgm:prSet presAssocID="{9D429AE7-77CC-4D58-B5C7-777118E85349}" presName="ThreeNodes_3" presStyleLbl="node1" presStyleIdx="2" presStyleCnt="3">
        <dgm:presLayoutVars>
          <dgm:bulletEnabled val="1"/>
        </dgm:presLayoutVars>
      </dgm:prSet>
      <dgm:spPr/>
    </dgm:pt>
    <dgm:pt modelId="{B6E356C1-072B-416D-A311-D16C0EBA2822}" type="pres">
      <dgm:prSet presAssocID="{9D429AE7-77CC-4D58-B5C7-777118E85349}" presName="ThreeConn_1-2" presStyleLbl="fgAccFollowNode1" presStyleIdx="0" presStyleCnt="2">
        <dgm:presLayoutVars>
          <dgm:bulletEnabled val="1"/>
        </dgm:presLayoutVars>
      </dgm:prSet>
      <dgm:spPr/>
    </dgm:pt>
    <dgm:pt modelId="{8A1DF1EB-691A-4411-AEFE-7A2C6AD45B1D}" type="pres">
      <dgm:prSet presAssocID="{9D429AE7-77CC-4D58-B5C7-777118E85349}" presName="ThreeConn_2-3" presStyleLbl="fgAccFollowNode1" presStyleIdx="1" presStyleCnt="2">
        <dgm:presLayoutVars>
          <dgm:bulletEnabled val="1"/>
        </dgm:presLayoutVars>
      </dgm:prSet>
      <dgm:spPr/>
    </dgm:pt>
    <dgm:pt modelId="{20C793BF-665D-44AC-A4FE-0C515EF1E80C}" type="pres">
      <dgm:prSet presAssocID="{9D429AE7-77CC-4D58-B5C7-777118E85349}" presName="ThreeNodes_1_text" presStyleLbl="node1" presStyleIdx="2" presStyleCnt="3">
        <dgm:presLayoutVars>
          <dgm:bulletEnabled val="1"/>
        </dgm:presLayoutVars>
      </dgm:prSet>
      <dgm:spPr/>
    </dgm:pt>
    <dgm:pt modelId="{DE93D626-6B63-48D8-985F-6CC31A6B586D}" type="pres">
      <dgm:prSet presAssocID="{9D429AE7-77CC-4D58-B5C7-777118E85349}" presName="ThreeNodes_2_text" presStyleLbl="node1" presStyleIdx="2" presStyleCnt="3">
        <dgm:presLayoutVars>
          <dgm:bulletEnabled val="1"/>
        </dgm:presLayoutVars>
      </dgm:prSet>
      <dgm:spPr/>
    </dgm:pt>
    <dgm:pt modelId="{B0F1C1A8-6FF1-4429-8211-4DDE30F9F896}" type="pres">
      <dgm:prSet presAssocID="{9D429AE7-77CC-4D58-B5C7-777118E8534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E919309-F81C-4AD7-AA26-C89979EB622F}" type="presOf" srcId="{304EAF3D-8A2B-4992-BEBD-1ECD5BE2CE9C}" destId="{B6E356C1-072B-416D-A311-D16C0EBA2822}" srcOrd="0" destOrd="0" presId="urn:microsoft.com/office/officeart/2005/8/layout/vProcess5"/>
    <dgm:cxn modelId="{A527CC0A-24D5-4CF6-A1ED-BFA313861877}" type="presOf" srcId="{D937C5B9-FAAC-40B4-9906-915AB8D37663}" destId="{DE93D626-6B63-48D8-985F-6CC31A6B586D}" srcOrd="1" destOrd="0" presId="urn:microsoft.com/office/officeart/2005/8/layout/vProcess5"/>
    <dgm:cxn modelId="{32144614-7916-43B2-8200-C58A30EE1A0F}" type="presOf" srcId="{3B2E04A8-B2D9-4929-98A7-6F21E1C9A0D5}" destId="{2E5ED07E-3956-4B96-9A5E-EB77C6CCAF63}" srcOrd="0" destOrd="0" presId="urn:microsoft.com/office/officeart/2005/8/layout/vProcess5"/>
    <dgm:cxn modelId="{E4994E26-27F0-4811-A7F6-13011EB74D9E}" type="presOf" srcId="{9D429AE7-77CC-4D58-B5C7-777118E85349}" destId="{4A84B98A-AC56-40F7-934B-9DA8460D0AB6}" srcOrd="0" destOrd="0" presId="urn:microsoft.com/office/officeart/2005/8/layout/vProcess5"/>
    <dgm:cxn modelId="{65AF6D2D-1C48-428C-9574-5EA09BFF350E}" srcId="{9D429AE7-77CC-4D58-B5C7-777118E85349}" destId="{3B2E04A8-B2D9-4929-98A7-6F21E1C9A0D5}" srcOrd="0" destOrd="0" parTransId="{5A7AE4A4-C628-4C0B-BDC1-D984F3E3701A}" sibTransId="{304EAF3D-8A2B-4992-BEBD-1ECD5BE2CE9C}"/>
    <dgm:cxn modelId="{8C5D9B41-052E-47E2-910E-49DD9515F671}" type="presOf" srcId="{3B2E04A8-B2D9-4929-98A7-6F21E1C9A0D5}" destId="{20C793BF-665D-44AC-A4FE-0C515EF1E80C}" srcOrd="1" destOrd="0" presId="urn:microsoft.com/office/officeart/2005/8/layout/vProcess5"/>
    <dgm:cxn modelId="{24F42E7D-D92F-4784-A4AF-56BE81F3B054}" type="presOf" srcId="{A3CB1E21-BC31-4B47-9829-E270936ABDCB}" destId="{8A1DF1EB-691A-4411-AEFE-7A2C6AD45B1D}" srcOrd="0" destOrd="0" presId="urn:microsoft.com/office/officeart/2005/8/layout/vProcess5"/>
    <dgm:cxn modelId="{1559A184-3F79-43FA-AF0E-FF122CD41506}" type="presOf" srcId="{0FF2A364-295C-4B13-9B22-DC90281A9266}" destId="{B0F1C1A8-6FF1-4429-8211-4DDE30F9F896}" srcOrd="1" destOrd="0" presId="urn:microsoft.com/office/officeart/2005/8/layout/vProcess5"/>
    <dgm:cxn modelId="{2789F69E-77DD-4992-AAA8-46111952A478}" type="presOf" srcId="{0FF2A364-295C-4B13-9B22-DC90281A9266}" destId="{E2BE2A17-C978-414D-999D-CCF8EA406822}" srcOrd="0" destOrd="0" presId="urn:microsoft.com/office/officeart/2005/8/layout/vProcess5"/>
    <dgm:cxn modelId="{9AF9CAAE-8DCB-4099-89EE-AADA07FD7EAF}" type="presOf" srcId="{D937C5B9-FAAC-40B4-9906-915AB8D37663}" destId="{4B9BA2AE-617C-4DFB-A0C8-E88A8256689D}" srcOrd="0" destOrd="0" presId="urn:microsoft.com/office/officeart/2005/8/layout/vProcess5"/>
    <dgm:cxn modelId="{B28FEFED-3CC1-4B35-876D-249D5625EA45}" srcId="{9D429AE7-77CC-4D58-B5C7-777118E85349}" destId="{D937C5B9-FAAC-40B4-9906-915AB8D37663}" srcOrd="1" destOrd="0" parTransId="{33BF48D5-BF03-4CC1-ACFC-8865853233DB}" sibTransId="{A3CB1E21-BC31-4B47-9829-E270936ABDCB}"/>
    <dgm:cxn modelId="{4D1225F5-9422-4EBB-986B-90209458E529}" srcId="{9D429AE7-77CC-4D58-B5C7-777118E85349}" destId="{0FF2A364-295C-4B13-9B22-DC90281A9266}" srcOrd="2" destOrd="0" parTransId="{48CA5F7D-CD6A-4BF4-9598-5C05BCEB1712}" sibTransId="{C4AF8C02-4056-4742-88BD-9B52D964BF86}"/>
    <dgm:cxn modelId="{24AC13C8-B986-4EBC-922C-2F583C3C6800}" type="presParOf" srcId="{4A84B98A-AC56-40F7-934B-9DA8460D0AB6}" destId="{D21058AF-EFA9-4862-8BE5-3B3D0634F817}" srcOrd="0" destOrd="0" presId="urn:microsoft.com/office/officeart/2005/8/layout/vProcess5"/>
    <dgm:cxn modelId="{0441CA06-ED11-4F5E-881E-5802C4C1554F}" type="presParOf" srcId="{4A84B98A-AC56-40F7-934B-9DA8460D0AB6}" destId="{2E5ED07E-3956-4B96-9A5E-EB77C6CCAF63}" srcOrd="1" destOrd="0" presId="urn:microsoft.com/office/officeart/2005/8/layout/vProcess5"/>
    <dgm:cxn modelId="{0D73B9B6-FB28-44A0-82B5-A3ABF1C7734E}" type="presParOf" srcId="{4A84B98A-AC56-40F7-934B-9DA8460D0AB6}" destId="{4B9BA2AE-617C-4DFB-A0C8-E88A8256689D}" srcOrd="2" destOrd="0" presId="urn:microsoft.com/office/officeart/2005/8/layout/vProcess5"/>
    <dgm:cxn modelId="{80293946-F1B2-4E11-B3F5-A9045AD75F36}" type="presParOf" srcId="{4A84B98A-AC56-40F7-934B-9DA8460D0AB6}" destId="{E2BE2A17-C978-414D-999D-CCF8EA406822}" srcOrd="3" destOrd="0" presId="urn:microsoft.com/office/officeart/2005/8/layout/vProcess5"/>
    <dgm:cxn modelId="{CEBE0B85-ED53-49C7-83E6-DDD451E4D606}" type="presParOf" srcId="{4A84B98A-AC56-40F7-934B-9DA8460D0AB6}" destId="{B6E356C1-072B-416D-A311-D16C0EBA2822}" srcOrd="4" destOrd="0" presId="urn:microsoft.com/office/officeart/2005/8/layout/vProcess5"/>
    <dgm:cxn modelId="{A38505B9-43CC-4ABB-822A-0CF9145FD334}" type="presParOf" srcId="{4A84B98A-AC56-40F7-934B-9DA8460D0AB6}" destId="{8A1DF1EB-691A-4411-AEFE-7A2C6AD45B1D}" srcOrd="5" destOrd="0" presId="urn:microsoft.com/office/officeart/2005/8/layout/vProcess5"/>
    <dgm:cxn modelId="{47721C44-31ED-475A-86E1-A25D621D50A0}" type="presParOf" srcId="{4A84B98A-AC56-40F7-934B-9DA8460D0AB6}" destId="{20C793BF-665D-44AC-A4FE-0C515EF1E80C}" srcOrd="6" destOrd="0" presId="urn:microsoft.com/office/officeart/2005/8/layout/vProcess5"/>
    <dgm:cxn modelId="{F9B57F1F-9BE6-45D1-BAB9-5D2DBEB06AF1}" type="presParOf" srcId="{4A84B98A-AC56-40F7-934B-9DA8460D0AB6}" destId="{DE93D626-6B63-48D8-985F-6CC31A6B586D}" srcOrd="7" destOrd="0" presId="urn:microsoft.com/office/officeart/2005/8/layout/vProcess5"/>
    <dgm:cxn modelId="{B357C5E5-D8C7-4FFC-A8BD-0BBB77027B3A}" type="presParOf" srcId="{4A84B98A-AC56-40F7-934B-9DA8460D0AB6}" destId="{B0F1C1A8-6FF1-4429-8211-4DDE30F9F89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D84F5-0F2B-4F9C-812C-8D7BCDB574DE}">
      <dsp:nvSpPr>
        <dsp:cNvPr id="0" name=""/>
        <dsp:cNvSpPr/>
      </dsp:nvSpPr>
      <dsp:spPr>
        <a:xfrm rot="5400000">
          <a:off x="-331892" y="333392"/>
          <a:ext cx="2212616" cy="154883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Expulsa</a:t>
          </a:r>
        </a:p>
      </dsp:txBody>
      <dsp:txXfrm rot="-5400000">
        <a:off x="1" y="775916"/>
        <a:ext cx="1548831" cy="663785"/>
      </dsp:txXfrm>
    </dsp:sp>
    <dsp:sp modelId="{E0CB3625-E004-4C45-9A66-5405DC2D80A1}">
      <dsp:nvSpPr>
        <dsp:cNvPr id="0" name=""/>
        <dsp:cNvSpPr/>
      </dsp:nvSpPr>
      <dsp:spPr>
        <a:xfrm rot="5400000">
          <a:off x="3198996" y="-1648666"/>
          <a:ext cx="1438200" cy="47385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800" kern="1200" dirty="0"/>
            <a:t>Partículas de alta energía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800" kern="1200" dirty="0"/>
            <a:t>Radiación mortal</a:t>
          </a:r>
        </a:p>
      </dsp:txBody>
      <dsp:txXfrm rot="-5400000">
        <a:off x="1548831" y="71706"/>
        <a:ext cx="4668324" cy="1297786"/>
      </dsp:txXfrm>
    </dsp:sp>
    <dsp:sp modelId="{3A8AF985-A6BF-42EC-B2DD-212A35E077AD}">
      <dsp:nvSpPr>
        <dsp:cNvPr id="0" name=""/>
        <dsp:cNvSpPr/>
      </dsp:nvSpPr>
      <dsp:spPr>
        <a:xfrm rot="5400000">
          <a:off x="-331892" y="2259858"/>
          <a:ext cx="2212616" cy="1548831"/>
        </a:xfrm>
        <a:prstGeom prst="chevron">
          <a:avLst/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5875" cap="flat" cmpd="sng" algn="ctr">
          <a:solidFill>
            <a:schemeClr val="accent4">
              <a:hueOff val="1645434"/>
              <a:satOff val="7132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Consecuencias</a:t>
          </a:r>
        </a:p>
      </dsp:txBody>
      <dsp:txXfrm rot="-5400000">
        <a:off x="1" y="2702382"/>
        <a:ext cx="1548831" cy="663785"/>
      </dsp:txXfrm>
    </dsp:sp>
    <dsp:sp modelId="{37D19B8B-D6D9-46D3-B280-58DB412B617D}">
      <dsp:nvSpPr>
        <dsp:cNvPr id="0" name=""/>
        <dsp:cNvSpPr/>
      </dsp:nvSpPr>
      <dsp:spPr>
        <a:xfrm rot="5400000">
          <a:off x="3198996" y="277800"/>
          <a:ext cx="1438200" cy="47385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645434"/>
              <a:satOff val="7132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800" kern="1200" dirty="0"/>
            <a:t>Daños sistemas tecnológicos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800" kern="1200" dirty="0"/>
            <a:t>Riesgos exploración espacial</a:t>
          </a:r>
        </a:p>
      </dsp:txBody>
      <dsp:txXfrm rot="-5400000">
        <a:off x="1548831" y="1998173"/>
        <a:ext cx="4668324" cy="1297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137E9-2AF4-4B8C-B4E0-8E7E34C45422}">
      <dsp:nvSpPr>
        <dsp:cNvPr id="0" name=""/>
        <dsp:cNvSpPr/>
      </dsp:nvSpPr>
      <dsp:spPr>
        <a:xfrm>
          <a:off x="0" y="0"/>
          <a:ext cx="3776731" cy="1206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/>
            <a:t>Radiación electromagnética –Tierra (1400 W/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s-CO" sz="2200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s-CO" sz="2200" i="1" kern="1200" dirty="0">
                      <a:latin typeface="Cambria Math" panose="02040503050406030204" pitchFamily="18" charset="0"/>
                    </a:rPr>
                    <m:t>𝑚</m:t>
                  </m:r>
                </m:e>
                <m:sup>
                  <m:r>
                    <a:rPr lang="es-CO" sz="2200" i="0" kern="1200" dirty="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s-CO" sz="2200" kern="1200" dirty="0"/>
            <a:t>)</a:t>
          </a:r>
        </a:p>
      </dsp:txBody>
      <dsp:txXfrm>
        <a:off x="35329" y="35329"/>
        <a:ext cx="2475140" cy="1135548"/>
      </dsp:txXfrm>
    </dsp:sp>
    <dsp:sp modelId="{E930F2CC-605E-47AF-BA10-BC8B1C2DFF2F}">
      <dsp:nvSpPr>
        <dsp:cNvPr id="0" name=""/>
        <dsp:cNvSpPr/>
      </dsp:nvSpPr>
      <dsp:spPr>
        <a:xfrm>
          <a:off x="333241" y="1407240"/>
          <a:ext cx="3776731" cy="1206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822717"/>
                <a:satOff val="3566"/>
                <a:lumOff val="2353"/>
                <a:alphaOff val="0"/>
                <a:tint val="65000"/>
                <a:shade val="92000"/>
                <a:satMod val="130000"/>
              </a:schemeClr>
            </a:gs>
            <a:gs pos="45000">
              <a:schemeClr val="accent4">
                <a:hueOff val="822717"/>
                <a:satOff val="3566"/>
                <a:lumOff val="2353"/>
                <a:alphaOff val="0"/>
                <a:tint val="60000"/>
                <a:shade val="99000"/>
                <a:satMod val="120000"/>
              </a:schemeClr>
            </a:gs>
            <a:gs pos="100000">
              <a:schemeClr val="accent4">
                <a:hueOff val="822717"/>
                <a:satOff val="3566"/>
                <a:lumOff val="2353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/>
            <a:t>Calienta atmósfera y océanos </a:t>
          </a:r>
          <a14:m xmlns:a14="http://schemas.microsoft.com/office/drawing/2010/main">
            <m:oMath xmlns:m="http://schemas.openxmlformats.org/officeDocument/2006/math">
              <m:r>
                <a:rPr lang="es-CO" sz="2200" kern="1200" dirty="0" smtClean="0">
                  <a:latin typeface="Cambria Math" panose="02040503050406030204" pitchFamily="18" charset="0"/>
                </a:rPr>
                <m:t>≠</m:t>
              </m:r>
            </m:oMath>
          </a14:m>
          <a:endParaRPr lang="es-CO" sz="2200" kern="1200" dirty="0"/>
        </a:p>
      </dsp:txBody>
      <dsp:txXfrm>
        <a:off x="368570" y="1442569"/>
        <a:ext cx="2588798" cy="1135548"/>
      </dsp:txXfrm>
    </dsp:sp>
    <dsp:sp modelId="{75BAC7A0-ADC9-4318-BF67-0D2E6718FBE8}">
      <dsp:nvSpPr>
        <dsp:cNvPr id="0" name=""/>
        <dsp:cNvSpPr/>
      </dsp:nvSpPr>
      <dsp:spPr>
        <a:xfrm>
          <a:off x="666482" y="2814481"/>
          <a:ext cx="3776731" cy="1206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645434"/>
                <a:satOff val="7132"/>
                <a:lumOff val="4706"/>
                <a:alphaOff val="0"/>
                <a:tint val="65000"/>
                <a:shade val="92000"/>
                <a:satMod val="130000"/>
              </a:schemeClr>
            </a:gs>
            <a:gs pos="45000">
              <a:schemeClr val="accent4">
                <a:hueOff val="1645434"/>
                <a:satOff val="7132"/>
                <a:lumOff val="4706"/>
                <a:alphaOff val="0"/>
                <a:tint val="60000"/>
                <a:shade val="99000"/>
                <a:satMod val="120000"/>
              </a:schemeClr>
            </a:gs>
            <a:gs pos="100000">
              <a:schemeClr val="accent4">
                <a:hueOff val="1645434"/>
                <a:satOff val="7132"/>
                <a:lumOff val="4706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/>
            <a:t>Diferencia de T </a:t>
          </a:r>
          <a:r>
            <a:rPr lang="es-CO" sz="2200" kern="1200" dirty="0">
              <a:sym typeface="Wingdings" panose="05000000000000000000" pitchFamily="2" charset="2"/>
            </a:rPr>
            <a:t> Viento</a:t>
          </a:r>
          <a:endParaRPr lang="es-CO" sz="2200" kern="1200" dirty="0"/>
        </a:p>
      </dsp:txBody>
      <dsp:txXfrm>
        <a:off x="701811" y="2849810"/>
        <a:ext cx="2588798" cy="1135548"/>
      </dsp:txXfrm>
    </dsp:sp>
    <dsp:sp modelId="{50740BD4-9FEB-42F5-AD68-ED3C56D21984}">
      <dsp:nvSpPr>
        <dsp:cNvPr id="0" name=""/>
        <dsp:cNvSpPr/>
      </dsp:nvSpPr>
      <dsp:spPr>
        <a:xfrm>
          <a:off x="2992697" y="914706"/>
          <a:ext cx="784034" cy="78403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3500" kern="1200"/>
        </a:p>
      </dsp:txBody>
      <dsp:txXfrm>
        <a:off x="3169105" y="914706"/>
        <a:ext cx="431218" cy="589986"/>
      </dsp:txXfrm>
    </dsp:sp>
    <dsp:sp modelId="{25854E11-1723-4062-80A9-BD00FEF3BC33}">
      <dsp:nvSpPr>
        <dsp:cNvPr id="0" name=""/>
        <dsp:cNvSpPr/>
      </dsp:nvSpPr>
      <dsp:spPr>
        <a:xfrm>
          <a:off x="3325938" y="2313905"/>
          <a:ext cx="784034" cy="78403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2274726"/>
            <a:satOff val="8522"/>
            <a:lumOff val="110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2274726"/>
              <a:satOff val="8522"/>
              <a:lumOff val="11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3500" kern="1200"/>
        </a:p>
      </dsp:txBody>
      <dsp:txXfrm>
        <a:off x="3502346" y="2313905"/>
        <a:ext cx="431218" cy="589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ED07E-3956-4B96-9A5E-EB77C6CCAF63}">
      <dsp:nvSpPr>
        <dsp:cNvPr id="0" name=""/>
        <dsp:cNvSpPr/>
      </dsp:nvSpPr>
      <dsp:spPr>
        <a:xfrm>
          <a:off x="0" y="0"/>
          <a:ext cx="4430268" cy="1206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/>
            <a:t>Radiación corpuscular: partículas cargadas y subatómicas</a:t>
          </a:r>
        </a:p>
      </dsp:txBody>
      <dsp:txXfrm>
        <a:off x="35329" y="35329"/>
        <a:ext cx="3128676" cy="1135548"/>
      </dsp:txXfrm>
    </dsp:sp>
    <dsp:sp modelId="{4B9BA2AE-617C-4DFB-A0C8-E88A8256689D}">
      <dsp:nvSpPr>
        <dsp:cNvPr id="0" name=""/>
        <dsp:cNvSpPr/>
      </dsp:nvSpPr>
      <dsp:spPr>
        <a:xfrm>
          <a:off x="390905" y="1407240"/>
          <a:ext cx="4430268" cy="1206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822717"/>
                <a:satOff val="3566"/>
                <a:lumOff val="2353"/>
                <a:alphaOff val="0"/>
                <a:tint val="65000"/>
                <a:shade val="92000"/>
                <a:satMod val="130000"/>
              </a:schemeClr>
            </a:gs>
            <a:gs pos="45000">
              <a:schemeClr val="accent4">
                <a:hueOff val="822717"/>
                <a:satOff val="3566"/>
                <a:lumOff val="2353"/>
                <a:alphaOff val="0"/>
                <a:tint val="60000"/>
                <a:shade val="99000"/>
                <a:satMod val="120000"/>
              </a:schemeClr>
            </a:gs>
            <a:gs pos="100000">
              <a:schemeClr val="accent4">
                <a:hueOff val="822717"/>
                <a:satOff val="3566"/>
                <a:lumOff val="2353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s-CO" sz="2200" kern="1200" dirty="0" smtClean="0">
                  <a:latin typeface="Cambria Math" panose="02040503050406030204" pitchFamily="18" charset="0"/>
                </a:rPr>
                <m:t>≠</m:t>
              </m:r>
            </m:oMath>
          </a14:m>
          <a:r>
            <a:rPr lang="es-CO" sz="2200" kern="1200" dirty="0"/>
            <a:t>T atmósfera del sol y espacio</a:t>
          </a:r>
        </a:p>
      </dsp:txBody>
      <dsp:txXfrm>
        <a:off x="426234" y="1442569"/>
        <a:ext cx="3184669" cy="1135548"/>
      </dsp:txXfrm>
    </dsp:sp>
    <dsp:sp modelId="{E2BE2A17-C978-414D-999D-CCF8EA406822}">
      <dsp:nvSpPr>
        <dsp:cNvPr id="0" name=""/>
        <dsp:cNvSpPr/>
      </dsp:nvSpPr>
      <dsp:spPr>
        <a:xfrm>
          <a:off x="781811" y="2814481"/>
          <a:ext cx="4430268" cy="1206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645434"/>
                <a:satOff val="7132"/>
                <a:lumOff val="4706"/>
                <a:alphaOff val="0"/>
                <a:tint val="65000"/>
                <a:shade val="92000"/>
                <a:satMod val="130000"/>
              </a:schemeClr>
            </a:gs>
            <a:gs pos="45000">
              <a:schemeClr val="accent4">
                <a:hueOff val="1645434"/>
                <a:satOff val="7132"/>
                <a:lumOff val="4706"/>
                <a:alphaOff val="0"/>
                <a:tint val="60000"/>
                <a:shade val="99000"/>
                <a:satMod val="120000"/>
              </a:schemeClr>
            </a:gs>
            <a:gs pos="100000">
              <a:schemeClr val="accent4">
                <a:hueOff val="1645434"/>
                <a:satOff val="7132"/>
                <a:lumOff val="4706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kern="1200" dirty="0">
              <a:sym typeface="Wingdings" panose="05000000000000000000" pitchFamily="2" charset="2"/>
            </a:rPr>
            <a:t>Viento solar (Campo magnético)  Heliosfera</a:t>
          </a:r>
          <a:endParaRPr lang="es-CO" sz="2200" kern="1200" dirty="0"/>
        </a:p>
      </dsp:txBody>
      <dsp:txXfrm>
        <a:off x="817140" y="2849810"/>
        <a:ext cx="3184669" cy="1135548"/>
      </dsp:txXfrm>
    </dsp:sp>
    <dsp:sp modelId="{B6E356C1-072B-416D-A311-D16C0EBA2822}">
      <dsp:nvSpPr>
        <dsp:cNvPr id="0" name=""/>
        <dsp:cNvSpPr/>
      </dsp:nvSpPr>
      <dsp:spPr>
        <a:xfrm>
          <a:off x="3646233" y="914706"/>
          <a:ext cx="784034" cy="78403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3500" kern="1200"/>
        </a:p>
      </dsp:txBody>
      <dsp:txXfrm>
        <a:off x="3822641" y="914706"/>
        <a:ext cx="431218" cy="589986"/>
      </dsp:txXfrm>
    </dsp:sp>
    <dsp:sp modelId="{8A1DF1EB-691A-4411-AEFE-7A2C6AD45B1D}">
      <dsp:nvSpPr>
        <dsp:cNvPr id="0" name=""/>
        <dsp:cNvSpPr/>
      </dsp:nvSpPr>
      <dsp:spPr>
        <a:xfrm>
          <a:off x="4037139" y="2313905"/>
          <a:ext cx="784034" cy="78403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2274726"/>
            <a:satOff val="8522"/>
            <a:lumOff val="110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2274726"/>
              <a:satOff val="8522"/>
              <a:lumOff val="11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3500" kern="1200"/>
        </a:p>
      </dsp:txBody>
      <dsp:txXfrm>
        <a:off x="4213547" y="2313905"/>
        <a:ext cx="431218" cy="589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4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603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114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479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22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157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953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583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604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753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530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BB8E5A7-CF79-46A1-9C38-7FC7307EB2FE}" type="datetimeFigureOut">
              <a:rPr lang="es-CO" smtClean="0"/>
              <a:t>23/05/2019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250ECBC-92C6-4A85-9171-787E8699A00D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t.wikipedia.org/wiki/Tierra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hyperlink" Target="http://comunidadastronomicachile.blogspot.com/2012/03/imagen-ampliada-de-una-mancha-solar.html" TargetMode="External"/><Relationship Id="rId7" Type="http://schemas.openxmlformats.org/officeDocument/2006/relationships/hyperlink" Target="https://www.laviajeraempedernida.com/aurora-boreal-en-noruega-donde-verla-cuando-y-como-fotografiarla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s://visionannuk.blogspot.com/2013/11/el-enigmatico-magnetismo-terrestre.html" TargetMode="Externa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fobservador.blogspot.com/2012/09/como-se-mide-la-actividad-solar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es.wikipedia.org/wiki/So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satellite-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182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microsoft.com/office/2007/relationships/diagramDrawing" Target="../diagrams/drawing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openxmlformats.org/officeDocument/2006/relationships/diagramColors" Target="../diagrams/colors3.xml"/><Relationship Id="rId5" Type="http://schemas.openxmlformats.org/officeDocument/2006/relationships/diagramColors" Target="../diagrams/colors2.xml"/><Relationship Id="rId10" Type="http://schemas.openxmlformats.org/officeDocument/2006/relationships/diagramQuickStyle" Target="../diagrams/quickStyle3.xml"/><Relationship Id="rId4" Type="http://schemas.openxmlformats.org/officeDocument/2006/relationships/diagramQuickStyle" Target="../diagrams/quickStyle2.xml"/><Relationship Id="rId9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A8203-36EA-4F7E-9C18-37D3F4AECC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err="1"/>
              <a:t>An</a:t>
            </a:r>
            <a:r>
              <a:rPr lang="es-CO" dirty="0"/>
              <a:t> </a:t>
            </a:r>
            <a:r>
              <a:rPr lang="es-CO" dirty="0" err="1"/>
              <a:t>introduction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space</a:t>
            </a:r>
            <a:r>
              <a:rPr lang="es-CO" dirty="0"/>
              <a:t> </a:t>
            </a:r>
            <a:r>
              <a:rPr lang="es-CO" dirty="0" err="1"/>
              <a:t>weather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61D1C8-08F1-45FF-B2C4-08A79EFBB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7518"/>
            <a:ext cx="9144000" cy="708705"/>
          </a:xfrm>
        </p:spPr>
        <p:txBody>
          <a:bodyPr/>
          <a:lstStyle/>
          <a:p>
            <a:r>
              <a:rPr lang="es-CO" dirty="0"/>
              <a:t>Laura Natalia Martínez Ramírez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702F85B-EDDA-4C56-843F-24BD5834368F}"/>
              </a:ext>
            </a:extLst>
          </p:cNvPr>
          <p:cNvSpPr txBox="1">
            <a:spLocks/>
          </p:cNvSpPr>
          <p:nvPr/>
        </p:nvSpPr>
        <p:spPr>
          <a:xfrm>
            <a:off x="7085612" y="3850357"/>
            <a:ext cx="2830286" cy="708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Mark </a:t>
            </a:r>
            <a:r>
              <a:rPr lang="es-CO" dirty="0" err="1"/>
              <a:t>Moldwin</a:t>
            </a:r>
            <a:endParaRPr lang="es-CO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A915809-10E9-4990-A99F-F7D518CAE068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40867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CFA36-6F9A-4449-8834-CF1658EE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Viento solar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8D7E35D0-DBBB-4F9B-B853-455F048429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537" y="2361230"/>
                <a:ext cx="3724102" cy="342691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s-CO" sz="2400" dirty="0"/>
                  <a:t> Creación de radiación corpuscular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s-CO" sz="2400" dirty="0">
                    <a:sym typeface="Wingdings" panose="05000000000000000000" pitchFamily="2" charset="2"/>
                  </a:rPr>
                  <a:t>Auroras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O" sz="2400" dirty="0">
                    <a:sym typeface="Wingdings" panose="05000000000000000000" pitchFamily="2" charset="2"/>
                  </a:rPr>
                  <a:t>Corrientes eléctricas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O" sz="2400" dirty="0">
                    <a:sym typeface="Wingdings" panose="05000000000000000000" pitchFamily="2" charset="2"/>
                  </a:rPr>
                  <a:t>Eyecciones de masa coronal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CO" sz="240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2400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CO" sz="2400" i="0" dirty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s-CO" sz="2400" dirty="0"/>
                  <a:t> Kg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s-CO" sz="2400" dirty="0"/>
                  <a:t>1000 Km/s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s-CO" sz="2400" dirty="0"/>
                  <a:t>1989 Canadá</a:t>
                </a:r>
              </a:p>
            </p:txBody>
          </p:sp>
        </mc:Choice>
        <mc:Fallback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8D7E35D0-DBBB-4F9B-B853-455F04842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537" y="2361230"/>
                <a:ext cx="3724102" cy="3426910"/>
              </a:xfrm>
              <a:prstGeom prst="rect">
                <a:avLst/>
              </a:prstGeom>
              <a:blipFill>
                <a:blip r:embed="rId2"/>
                <a:stretch>
                  <a:fillRect l="-4746" t="-2491" r="-1964" b="-213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satélite, sentado, mesa&#10;&#10;Descripción generada automáticamente">
            <a:extLst>
              <a:ext uri="{FF2B5EF4-FFF2-40B4-BE49-F238E27FC236}">
                <a16:creationId xmlns:a16="http://schemas.microsoft.com/office/drawing/2014/main" id="{5902009D-C4F4-4ED2-BD00-87C08380A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95453" y="1857608"/>
            <a:ext cx="5468639" cy="4434155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15023AB8-31B7-4891-AB81-2E9D1C867716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78410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8CA78E7-359D-40DC-AFAB-8287268FC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CA9D09-8011-4ADA-AC83-425AD46E8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A25E9B-15F8-4123-8275-812AD89E2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F9037C3-85A3-4BCB-88A2-ADB8F64D2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DCFA36-6F9A-4449-8834-CF1658EE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Clima espacial: inicios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8779250-CA18-47C3-AAD7-1B9C5C26A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5458" y="886968"/>
            <a:ext cx="3312784" cy="287959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69980A3-C206-42F5-BF92-5E9FB6E9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22" descr="Imagen que contiene objeto de exteriores&#10;&#10;Descripción generada automáticamente">
            <a:extLst>
              <a:ext uri="{FF2B5EF4-FFF2-40B4-BE49-F238E27FC236}">
                <a16:creationId xmlns:a16="http://schemas.microsoft.com/office/drawing/2014/main" id="{4A7CFDF3-A92F-4221-9647-720CBC9D3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2872" y="886968"/>
            <a:ext cx="3312785" cy="281747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B1AC6D6-1B75-4EA6-B60E-DBD2E3F4F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67D719-6D5F-40E5-939A-9AD3D0B98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30289" y="886968"/>
            <a:ext cx="3312784" cy="2936829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9E7251-BA01-4FA8-B283-706FBA6CE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224CB75-6074-47E8-ABC3-6651B39FC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7E8644-19CA-4B48-8CF2-BE1FF144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D7AACA8-7BD2-429A-83B8-535B276A6545}"/>
              </a:ext>
            </a:extLst>
          </p:cNvPr>
          <p:cNvSpPr txBox="1"/>
          <p:nvPr/>
        </p:nvSpPr>
        <p:spPr>
          <a:xfrm>
            <a:off x="1461664" y="3566506"/>
            <a:ext cx="24865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>
                <a:solidFill>
                  <a:srgbClr val="FFFFFF"/>
                </a:solidFill>
                <a:hlinkClick r:id="rId3" tooltip="http://comunidadastronomicachile.blogspot.com/2012/03/imagen-ampliada-de-una-mancha-solar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>
                <a:solidFill>
                  <a:srgbClr val="FFFFFF"/>
                </a:solidFill>
              </a:rPr>
              <a:t> de Autor desconocido está bajo licencia </a:t>
            </a:r>
            <a:r>
              <a:rPr lang="es-CO" sz="700">
                <a:solidFill>
                  <a:srgbClr val="FFFFFF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s-CO" sz="700">
              <a:solidFill>
                <a:srgbClr val="FFFFFF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6B9D104-AD70-43E4-8428-C9C9B80EDBA9}"/>
              </a:ext>
            </a:extLst>
          </p:cNvPr>
          <p:cNvSpPr txBox="1"/>
          <p:nvPr/>
        </p:nvSpPr>
        <p:spPr>
          <a:xfrm>
            <a:off x="6876993" y="3654530"/>
            <a:ext cx="124814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000" dirty="0"/>
              <a:t>Brújula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12F56F9-2E34-46AE-A101-EE4FABB96BE7}"/>
              </a:ext>
            </a:extLst>
          </p:cNvPr>
          <p:cNvSpPr txBox="1"/>
          <p:nvPr/>
        </p:nvSpPr>
        <p:spPr>
          <a:xfrm>
            <a:off x="10552193" y="3775523"/>
            <a:ext cx="124814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000" dirty="0"/>
              <a:t>Siglo XVI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D956BF4-58ED-40A8-BAC6-519AAE016B4F}"/>
              </a:ext>
            </a:extLst>
          </p:cNvPr>
          <p:cNvSpPr txBox="1"/>
          <p:nvPr/>
        </p:nvSpPr>
        <p:spPr>
          <a:xfrm>
            <a:off x="1703505" y="3724223"/>
            <a:ext cx="2297749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000" dirty="0"/>
              <a:t>Telescopio Siglo XVII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DEADA945-CDB7-41C1-9A72-248583509C97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99418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CFA36-6F9A-4449-8834-CF1658EE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84" y="344481"/>
            <a:ext cx="10058400" cy="1450757"/>
          </a:xfrm>
        </p:spPr>
        <p:txBody>
          <a:bodyPr/>
          <a:lstStyle/>
          <a:p>
            <a:r>
              <a:rPr lang="es-CO" dirty="0"/>
              <a:t>Auroras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7795A3-6665-4F03-81E4-C03BC1131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1" t="11523" r="64916" b="8888"/>
          <a:stretch/>
        </p:blipFill>
        <p:spPr>
          <a:xfrm>
            <a:off x="5977249" y="566989"/>
            <a:ext cx="5292435" cy="5328028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A8805DE-0212-46BD-AD37-08079EF05B33}"/>
              </a:ext>
            </a:extLst>
          </p:cNvPr>
          <p:cNvSpPr txBox="1">
            <a:spLocks/>
          </p:cNvSpPr>
          <p:nvPr/>
        </p:nvSpPr>
        <p:spPr>
          <a:xfrm>
            <a:off x="1211284" y="2218725"/>
            <a:ext cx="3866606" cy="34269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CO" sz="2400" dirty="0"/>
              <a:t> Aristóteles: llamas ardiendo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>
                <a:sym typeface="Wingdings" panose="05000000000000000000" pitchFamily="2" charset="2"/>
              </a:rPr>
              <a:t>Descartes: reflejo de luz (cristales hielo)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>
                <a:sym typeface="Wingdings" panose="05000000000000000000" pitchFamily="2" charset="2"/>
              </a:rPr>
              <a:t>Gassendi  </a:t>
            </a:r>
            <a:r>
              <a:rPr lang="es-CO" sz="2400" dirty="0" err="1">
                <a:sym typeface="Wingdings" panose="05000000000000000000" pitchFamily="2" charset="2"/>
              </a:rPr>
              <a:t>Borealis</a:t>
            </a:r>
            <a:endParaRPr lang="es-CO" sz="2400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>
                <a:sym typeface="Wingdings" panose="05000000000000000000" pitchFamily="2" charset="2"/>
              </a:rPr>
              <a:t>James </a:t>
            </a:r>
            <a:r>
              <a:rPr lang="es-CO" sz="2400" dirty="0" err="1">
                <a:sym typeface="Wingdings" panose="05000000000000000000" pitchFamily="2" charset="2"/>
              </a:rPr>
              <a:t>cook</a:t>
            </a:r>
            <a:r>
              <a:rPr lang="es-CO" sz="2400" dirty="0">
                <a:sym typeface="Wingdings" panose="05000000000000000000" pitchFamily="2" charset="2"/>
              </a:rPr>
              <a:t>  </a:t>
            </a:r>
            <a:r>
              <a:rPr lang="es-CO" sz="2400" dirty="0" err="1">
                <a:sym typeface="Wingdings" panose="05000000000000000000" pitchFamily="2" charset="2"/>
              </a:rPr>
              <a:t>Australis</a:t>
            </a:r>
            <a:endParaRPr lang="es-CO" sz="2400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>
                <a:sym typeface="Wingdings" panose="05000000000000000000" pitchFamily="2" charset="2"/>
              </a:rPr>
              <a:t>John Franklin: Zona auroral</a:t>
            </a:r>
            <a:endParaRPr lang="es-CO" sz="240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93380110-4279-4B9D-8740-2229728D7013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D2006BF-001C-4F1C-BF6F-B7FCB2179FA2}"/>
              </a:ext>
            </a:extLst>
          </p:cNvPr>
          <p:cNvSpPr/>
          <p:nvPr/>
        </p:nvSpPr>
        <p:spPr>
          <a:xfrm>
            <a:off x="2345328" y="5256200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>
                <a:solidFill>
                  <a:srgbClr val="C00000"/>
                </a:solidFill>
              </a:rPr>
              <a:t>¿Causa?</a:t>
            </a:r>
          </a:p>
        </p:txBody>
      </p:sp>
    </p:spTree>
    <p:extLst>
      <p:ext uri="{BB962C8B-B14F-4D97-AF65-F5344CB8AC3E}">
        <p14:creationId xmlns:p14="http://schemas.microsoft.com/office/powerpoint/2010/main" val="2009592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F83BAE65-D215-4292-9498-D9610AC2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DCFA36-6F9A-4449-8834-CF1658EE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56" y="600490"/>
            <a:ext cx="3690257" cy="1450757"/>
          </a:xfrm>
        </p:spPr>
        <p:txBody>
          <a:bodyPr>
            <a:normAutofit/>
          </a:bodyPr>
          <a:lstStyle/>
          <a:p>
            <a:r>
              <a:rPr lang="es-CO" dirty="0"/>
              <a:t>Campo geomagnético</a:t>
            </a:r>
          </a:p>
        </p:txBody>
      </p:sp>
      <p:pic>
        <p:nvPicPr>
          <p:cNvPr id="10" name="Imagen 9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3DDB3C1-9D5D-435D-B8C6-292C7746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30" y="640081"/>
            <a:ext cx="5888538" cy="5314406"/>
          </a:xfrm>
          <a:prstGeom prst="rect">
            <a:avLst/>
          </a:prstGeom>
        </p:spPr>
      </p:pic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5C99ACED-3F9B-471D-97BC-E5D2D231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2A2A241D-E04E-4B61-A5E0-D3F3B038FA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2502" y="2431076"/>
                <a:ext cx="4080163" cy="297219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s-CO" sz="2400" dirty="0">
                    <a:sym typeface="Wingdings" panose="05000000000000000000" pitchFamily="2" charset="2"/>
                  </a:rPr>
                  <a:t>Robert Norman: Componente vertical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O" sz="2400" dirty="0">
                    <a:sym typeface="Wingdings" panose="05000000000000000000" pitchFamily="2" charset="2"/>
                  </a:rPr>
                  <a:t>William Gilbert: Modelo (tierra </a:t>
                </a:r>
                <a14:m>
                  <m:oMath xmlns:m="http://schemas.openxmlformats.org/officeDocument/2006/math">
                    <m:r>
                      <a:rPr lang="es-CO" sz="24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</m:oMath>
                </a14:m>
                <a:r>
                  <a:rPr lang="es-CO" sz="2400" dirty="0">
                    <a:sym typeface="Wingdings" panose="05000000000000000000" pitchFamily="2" charset="2"/>
                  </a:rPr>
                  <a:t> imán), campo magnético depende de la posición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s-CO" sz="2400" dirty="0">
                    <a:sym typeface="Wingdings" panose="05000000000000000000" pitchFamily="2" charset="2"/>
                  </a:rPr>
                  <a:t>George Graham: Brújulas precisión 1°  Fluctuaciones</a:t>
                </a:r>
              </a:p>
            </p:txBody>
          </p:sp>
        </mc:Choice>
        <mc:Fallback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2A2A241D-E04E-4B61-A5E0-D3F3B038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502" y="2431076"/>
                <a:ext cx="4080163" cy="2972195"/>
              </a:xfrm>
              <a:prstGeom prst="rect">
                <a:avLst/>
              </a:prstGeom>
              <a:blipFill>
                <a:blip r:embed="rId3"/>
                <a:stretch>
                  <a:fillRect l="-4179" t="-2875" r="-20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8">
            <a:extLst>
              <a:ext uri="{FF2B5EF4-FFF2-40B4-BE49-F238E27FC236}">
                <a16:creationId xmlns:a16="http://schemas.microsoft.com/office/drawing/2014/main" id="{86C05757-249C-4F2B-B326-B940FDD9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EE922679-5189-4C5C-9FBB-6839F89C6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69B61448-7BB1-4D41-B129-BA50CAE43B34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23275E5-0F24-4C68-A5F7-7C5E7ED90618}"/>
              </a:ext>
            </a:extLst>
          </p:cNvPr>
          <p:cNvSpPr/>
          <p:nvPr/>
        </p:nvSpPr>
        <p:spPr>
          <a:xfrm>
            <a:off x="7372374" y="5531673"/>
            <a:ext cx="4333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>
                <a:solidFill>
                  <a:srgbClr val="C00000"/>
                </a:solidFill>
              </a:rPr>
              <a:t>¿Causa de las fluctuaciones?</a:t>
            </a:r>
          </a:p>
        </p:txBody>
      </p:sp>
    </p:spTree>
    <p:extLst>
      <p:ext uri="{BB962C8B-B14F-4D97-AF65-F5344CB8AC3E}">
        <p14:creationId xmlns:p14="http://schemas.microsoft.com/office/powerpoint/2010/main" val="151045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7760A-16C0-4CDC-8162-775DC261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Manchas solares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77D2091-45E6-46B2-97F8-22E5755AB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52" t="11237" r="52816" b="12794"/>
          <a:stretch/>
        </p:blipFill>
        <p:spPr>
          <a:xfrm>
            <a:off x="6941171" y="1831619"/>
            <a:ext cx="4451295" cy="443530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9AB4D85-C8D0-471B-979F-2ABCCD5C8D7B}"/>
              </a:ext>
            </a:extLst>
          </p:cNvPr>
          <p:cNvSpPr txBox="1">
            <a:spLocks/>
          </p:cNvSpPr>
          <p:nvPr/>
        </p:nvSpPr>
        <p:spPr>
          <a:xfrm>
            <a:off x="1301140" y="2157762"/>
            <a:ext cx="4825340" cy="12934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CO" sz="2400" dirty="0"/>
              <a:t> </a:t>
            </a:r>
            <a:r>
              <a:rPr lang="es-CO" sz="2400" dirty="0">
                <a:sym typeface="Wingdings" panose="05000000000000000000" pitchFamily="2" charset="2"/>
              </a:rPr>
              <a:t>Christoph </a:t>
            </a:r>
            <a:r>
              <a:rPr lang="es-CO" sz="2400" dirty="0" err="1">
                <a:sym typeface="Wingdings" panose="05000000000000000000" pitchFamily="2" charset="2"/>
              </a:rPr>
              <a:t>Scheiner</a:t>
            </a:r>
            <a:r>
              <a:rPr lang="es-CO" sz="2400" dirty="0">
                <a:sym typeface="Wingdings" panose="05000000000000000000" pitchFamily="2" charset="2"/>
              </a:rPr>
              <a:t>: Planetas o lunas</a:t>
            </a:r>
            <a:endParaRPr lang="es-CO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>
                <a:sym typeface="Wingdings" panose="05000000000000000000" pitchFamily="2" charset="2"/>
              </a:rPr>
              <a:t>Samuel Heinrich  Ciclo solar</a:t>
            </a:r>
          </a:p>
        </p:txBody>
      </p:sp>
      <p:pic>
        <p:nvPicPr>
          <p:cNvPr id="10" name="Imagen 9" descr="Imagen que contiene naranja&#10;&#10;Descripción generada automáticamente">
            <a:extLst>
              <a:ext uri="{FF2B5EF4-FFF2-40B4-BE49-F238E27FC236}">
                <a16:creationId xmlns:a16="http://schemas.microsoft.com/office/drawing/2014/main" id="{7EFB540C-B960-473F-8FAB-E0EDB6085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01140" y="4120738"/>
            <a:ext cx="5441416" cy="2009397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454A493C-1A51-4D50-8496-9723A9C079B5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80F947B-0072-42BA-9395-E5EBEC6C0211}"/>
              </a:ext>
            </a:extLst>
          </p:cNvPr>
          <p:cNvSpPr/>
          <p:nvPr/>
        </p:nvSpPr>
        <p:spPr>
          <a:xfrm>
            <a:off x="1525931" y="3429000"/>
            <a:ext cx="1728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>
                <a:solidFill>
                  <a:srgbClr val="C00000"/>
                </a:solidFill>
              </a:rPr>
              <a:t>¿Qué son?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32F1E81-2D7D-4431-9A42-4D6D10E6FE8E}"/>
              </a:ext>
            </a:extLst>
          </p:cNvPr>
          <p:cNvSpPr/>
          <p:nvPr/>
        </p:nvSpPr>
        <p:spPr>
          <a:xfrm>
            <a:off x="3254289" y="3440083"/>
            <a:ext cx="3218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>
                <a:solidFill>
                  <a:srgbClr val="C00000"/>
                </a:solidFill>
              </a:rPr>
              <a:t>¿Efectos en la tierra?</a:t>
            </a:r>
          </a:p>
        </p:txBody>
      </p:sp>
    </p:spTree>
    <p:extLst>
      <p:ext uri="{BB962C8B-B14F-4D97-AF65-F5344CB8AC3E}">
        <p14:creationId xmlns:p14="http://schemas.microsoft.com/office/powerpoint/2010/main" val="424970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6A44-83D2-4F70-A9E1-5215491F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se relaciona todo?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D7A5D4-A9EA-49D0-B571-51ACF190D44C}"/>
              </a:ext>
            </a:extLst>
          </p:cNvPr>
          <p:cNvSpPr txBox="1"/>
          <p:nvPr/>
        </p:nvSpPr>
        <p:spPr>
          <a:xfrm>
            <a:off x="914401" y="1969138"/>
            <a:ext cx="1712025" cy="523220"/>
          </a:xfrm>
          <a:prstGeom prst="rect">
            <a:avLst/>
          </a:prstGeom>
          <a:ln w="38100">
            <a:solidFill>
              <a:srgbClr val="CA129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Auroras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C36529-D84F-47F2-92BC-74791B43A8E0}"/>
              </a:ext>
            </a:extLst>
          </p:cNvPr>
          <p:cNvSpPr txBox="1"/>
          <p:nvPr/>
        </p:nvSpPr>
        <p:spPr>
          <a:xfrm>
            <a:off x="4209728" y="2030150"/>
            <a:ext cx="3025438" cy="5232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Campo magnético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FA853D7-FF8B-4D64-B785-220F27F0A8A1}"/>
              </a:ext>
            </a:extLst>
          </p:cNvPr>
          <p:cNvSpPr txBox="1"/>
          <p:nvPr/>
        </p:nvSpPr>
        <p:spPr>
          <a:xfrm>
            <a:off x="8184869" y="2002600"/>
            <a:ext cx="2657302" cy="52322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Manchas solares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B2589FC-92D0-469D-8649-07A4F189D4D4}"/>
              </a:ext>
            </a:extLst>
          </p:cNvPr>
          <p:cNvSpPr txBox="1">
            <a:spLocks/>
          </p:cNvSpPr>
          <p:nvPr/>
        </p:nvSpPr>
        <p:spPr>
          <a:xfrm>
            <a:off x="1664374" y="3353053"/>
            <a:ext cx="3359332" cy="706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/>
              <a:t>Edmond Halley: Rayos de las auroras alineados con CM</a:t>
            </a: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3DA986FF-2854-49F1-8FB6-E45566A3DF9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023706" y="2622371"/>
            <a:ext cx="288817" cy="1083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4C028504-7791-43AD-B09F-998A8E9B6F4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1461756" y="2537043"/>
            <a:ext cx="202619" cy="11690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99107C63-A3F6-4DC3-A7C7-D7A68FFFA7AC}"/>
              </a:ext>
            </a:extLst>
          </p:cNvPr>
          <p:cNvSpPr txBox="1">
            <a:spLocks/>
          </p:cNvSpPr>
          <p:nvPr/>
        </p:nvSpPr>
        <p:spPr>
          <a:xfrm>
            <a:off x="1651263" y="4593949"/>
            <a:ext cx="3359332" cy="901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>
                <a:sym typeface="Wingdings" panose="05000000000000000000" pitchFamily="2" charset="2"/>
              </a:rPr>
              <a:t>George Graham: fluctuaciones y </a:t>
            </a:r>
            <a:r>
              <a:rPr lang="es-CO" sz="2400" dirty="0" err="1">
                <a:sym typeface="Wingdings" panose="05000000000000000000" pitchFamily="2" charset="2"/>
              </a:rPr>
              <a:t>Anders</a:t>
            </a:r>
            <a:r>
              <a:rPr lang="es-CO" sz="2400" dirty="0">
                <a:sym typeface="Wingdings" panose="05000000000000000000" pitchFamily="2" charset="2"/>
              </a:rPr>
              <a:t> Celsius: Aurora</a:t>
            </a:r>
          </a:p>
        </p:txBody>
      </p: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9AA398C3-40ED-4D79-9573-B3FCFB957782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010595" y="2625235"/>
            <a:ext cx="484156" cy="24192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D6B3DF37-C176-4D0F-86CF-065B7432D6A3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1291857" y="2553370"/>
            <a:ext cx="359407" cy="2491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5C266BD9-7AC2-40D6-9CFC-85FC24CEA577}"/>
              </a:ext>
            </a:extLst>
          </p:cNvPr>
          <p:cNvSpPr txBox="1">
            <a:spLocks/>
          </p:cNvSpPr>
          <p:nvPr/>
        </p:nvSpPr>
        <p:spPr>
          <a:xfrm>
            <a:off x="6145730" y="3203647"/>
            <a:ext cx="3165171" cy="901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>
                <a:sym typeface="Wingdings" panose="05000000000000000000" pitchFamily="2" charset="2"/>
              </a:rPr>
              <a:t>Edward Sabine y Rudolf Wolf: manchas solares y actividad geomagnética</a:t>
            </a:r>
          </a:p>
        </p:txBody>
      </p: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C2CF63DC-823C-4567-B09F-7AF92BFE9F4D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>
            <a:off x="5927392" y="2625235"/>
            <a:ext cx="218338" cy="10289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351D94E8-AF5F-4111-94AB-B30987FF5A68}"/>
              </a:ext>
            </a:extLst>
          </p:cNvPr>
          <p:cNvCxnSpPr>
            <a:cxnSpLocks/>
            <a:stCxn id="31" idx="3"/>
            <a:endCxn id="8" idx="2"/>
          </p:cNvCxnSpPr>
          <p:nvPr/>
        </p:nvCxnSpPr>
        <p:spPr>
          <a:xfrm flipV="1">
            <a:off x="9310901" y="2525820"/>
            <a:ext cx="202619" cy="1128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arcador de contenido 2">
            <a:extLst>
              <a:ext uri="{FF2B5EF4-FFF2-40B4-BE49-F238E27FC236}">
                <a16:creationId xmlns:a16="http://schemas.microsoft.com/office/drawing/2014/main" id="{A38ABFCB-E292-4DE6-BA43-DDCB2935F46B}"/>
              </a:ext>
            </a:extLst>
          </p:cNvPr>
          <p:cNvSpPr txBox="1">
            <a:spLocks/>
          </p:cNvSpPr>
          <p:nvPr/>
        </p:nvSpPr>
        <p:spPr>
          <a:xfrm>
            <a:off x="6126480" y="4591393"/>
            <a:ext cx="3165171" cy="901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>
                <a:sym typeface="Wingdings" panose="05000000000000000000" pitchFamily="2" charset="2"/>
              </a:rPr>
              <a:t>Richard Carrington: llamarada blanca  Perturbación GM</a:t>
            </a:r>
          </a:p>
        </p:txBody>
      </p: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1C169A94-00BF-4650-97D2-8CF283E7F0DD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9291651" y="2525820"/>
            <a:ext cx="541118" cy="25160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41079F72-C57E-435D-9296-C3C2B4AD0D29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>
            <a:off x="5728306" y="2625235"/>
            <a:ext cx="398174" cy="24166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Subtítulo 2">
            <a:extLst>
              <a:ext uri="{FF2B5EF4-FFF2-40B4-BE49-F238E27FC236}">
                <a16:creationId xmlns:a16="http://schemas.microsoft.com/office/drawing/2014/main" id="{A75D4B56-8F72-4E95-8441-0827ACFA205B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2203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46A44-83D2-4F70-A9E1-5215491F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se relaciona todo?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D7A5D4-A9EA-49D0-B571-51ACF190D44C}"/>
              </a:ext>
            </a:extLst>
          </p:cNvPr>
          <p:cNvSpPr txBox="1"/>
          <p:nvPr/>
        </p:nvSpPr>
        <p:spPr>
          <a:xfrm>
            <a:off x="966852" y="1970899"/>
            <a:ext cx="1712025" cy="523220"/>
          </a:xfrm>
          <a:prstGeom prst="rect">
            <a:avLst/>
          </a:prstGeom>
          <a:ln w="38100">
            <a:solidFill>
              <a:srgbClr val="CA129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Auroras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C36529-D84F-47F2-92BC-74791B43A8E0}"/>
              </a:ext>
            </a:extLst>
          </p:cNvPr>
          <p:cNvSpPr txBox="1"/>
          <p:nvPr/>
        </p:nvSpPr>
        <p:spPr>
          <a:xfrm>
            <a:off x="3070562" y="1939063"/>
            <a:ext cx="3025438" cy="5232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Campo magnético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FA853D7-FF8B-4D64-B785-220F27F0A8A1}"/>
              </a:ext>
            </a:extLst>
          </p:cNvPr>
          <p:cNvSpPr txBox="1"/>
          <p:nvPr/>
        </p:nvSpPr>
        <p:spPr>
          <a:xfrm>
            <a:off x="7279183" y="1971926"/>
            <a:ext cx="2657302" cy="52322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Manchas solares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B2589FC-92D0-469D-8649-07A4F189D4D4}"/>
              </a:ext>
            </a:extLst>
          </p:cNvPr>
          <p:cNvSpPr txBox="1">
            <a:spLocks/>
          </p:cNvSpPr>
          <p:nvPr/>
        </p:nvSpPr>
        <p:spPr>
          <a:xfrm>
            <a:off x="1723308" y="2906346"/>
            <a:ext cx="2063734" cy="975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/>
              <a:t>Capa gas conductiva: ionosfera</a:t>
            </a:r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4C028504-7791-43AD-B09F-998A8E9B6F4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1458490" y="2553353"/>
            <a:ext cx="264819" cy="8406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5C266BD9-7AC2-40D6-9CFC-85FC24CEA577}"/>
              </a:ext>
            </a:extLst>
          </p:cNvPr>
          <p:cNvSpPr txBox="1">
            <a:spLocks/>
          </p:cNvSpPr>
          <p:nvPr/>
        </p:nvSpPr>
        <p:spPr>
          <a:xfrm>
            <a:off x="8645295" y="3203984"/>
            <a:ext cx="2279468" cy="811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>
                <a:sym typeface="Wingdings" panose="05000000000000000000" pitchFamily="2" charset="2"/>
              </a:rPr>
              <a:t>Norman </a:t>
            </a:r>
            <a:r>
              <a:rPr lang="es-CO" sz="2400" dirty="0" err="1">
                <a:sym typeface="Wingdings" panose="05000000000000000000" pitchFamily="2" charset="2"/>
              </a:rPr>
              <a:t>Lockey</a:t>
            </a:r>
            <a:r>
              <a:rPr lang="es-CO" sz="2400" dirty="0">
                <a:sym typeface="Wingdings" panose="05000000000000000000" pitchFamily="2" charset="2"/>
              </a:rPr>
              <a:t>: </a:t>
            </a:r>
            <a:r>
              <a:rPr lang="es-CO" sz="2400" dirty="0" err="1">
                <a:sym typeface="Wingdings" panose="05000000000000000000" pitchFamily="2" charset="2"/>
              </a:rPr>
              <a:t>Loops</a:t>
            </a:r>
            <a:r>
              <a:rPr lang="es-CO" sz="2400" dirty="0">
                <a:sym typeface="Wingdings" panose="05000000000000000000" pitchFamily="2" charset="2"/>
              </a:rPr>
              <a:t> de plasma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351D94E8-AF5F-4111-94AB-B30987FF5A68}"/>
              </a:ext>
            </a:extLst>
          </p:cNvPr>
          <p:cNvCxnSpPr>
            <a:cxnSpLocks/>
            <a:stCxn id="31" idx="0"/>
            <a:endCxn id="8" idx="2"/>
          </p:cNvCxnSpPr>
          <p:nvPr/>
        </p:nvCxnSpPr>
        <p:spPr>
          <a:xfrm rot="16200000" flipV="1">
            <a:off x="8842013" y="2260967"/>
            <a:ext cx="708838" cy="11771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arcador de contenido 2">
            <a:extLst>
              <a:ext uri="{FF2B5EF4-FFF2-40B4-BE49-F238E27FC236}">
                <a16:creationId xmlns:a16="http://schemas.microsoft.com/office/drawing/2014/main" id="{A38ABFCB-E292-4DE6-BA43-DDCB2935F46B}"/>
              </a:ext>
            </a:extLst>
          </p:cNvPr>
          <p:cNvSpPr txBox="1">
            <a:spLocks/>
          </p:cNvSpPr>
          <p:nvPr/>
        </p:nvSpPr>
        <p:spPr>
          <a:xfrm>
            <a:off x="4639544" y="2805001"/>
            <a:ext cx="3165171" cy="901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>
                <a:sym typeface="Wingdings" panose="05000000000000000000" pitchFamily="2" charset="2"/>
              </a:rPr>
              <a:t>Henri Becquerel: CM o materia causa corrientes</a:t>
            </a:r>
          </a:p>
        </p:txBody>
      </p: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1C169A94-00BF-4650-97D2-8CF283E7F0DD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7804715" y="2521963"/>
            <a:ext cx="205738" cy="7335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41079F72-C57E-435D-9296-C3C2B4AD0D29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>
            <a:off x="4462504" y="2469041"/>
            <a:ext cx="177040" cy="7864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Marcador de contenido 2">
            <a:extLst>
              <a:ext uri="{FF2B5EF4-FFF2-40B4-BE49-F238E27FC236}">
                <a16:creationId xmlns:a16="http://schemas.microsoft.com/office/drawing/2014/main" id="{7AD1686C-CF6C-4525-9684-16C018EEBA1C}"/>
              </a:ext>
            </a:extLst>
          </p:cNvPr>
          <p:cNvSpPr txBox="1">
            <a:spLocks/>
          </p:cNvSpPr>
          <p:nvPr/>
        </p:nvSpPr>
        <p:spPr>
          <a:xfrm>
            <a:off x="4594421" y="3868236"/>
            <a:ext cx="3165171" cy="901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>
                <a:sym typeface="Wingdings" panose="05000000000000000000" pitchFamily="2" charset="2"/>
              </a:rPr>
              <a:t>Radiación corpuscular  GM </a:t>
            </a:r>
            <a:r>
              <a:rPr lang="es-CO" sz="2400" dirty="0" err="1">
                <a:sym typeface="Wingdings" panose="05000000000000000000" pitchFamily="2" charset="2"/>
              </a:rPr>
              <a:t>activity</a:t>
            </a:r>
            <a:endParaRPr lang="es-CO" sz="2400" dirty="0">
              <a:sym typeface="Wingdings" panose="05000000000000000000" pitchFamily="2" charset="2"/>
            </a:endParaRPr>
          </a:p>
        </p:txBody>
      </p: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E68EFC98-A587-468C-92C4-82537A258725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759592" y="2539898"/>
            <a:ext cx="400197" cy="1778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1ED3094D-88C6-431F-A134-16398CBEC2D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87042" y="2525820"/>
            <a:ext cx="310641" cy="8681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17ED7F19-5088-4670-8DC6-CABE3FEB47A7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>
            <a:off x="4283781" y="2469214"/>
            <a:ext cx="310640" cy="1849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Marcador de contenido 2">
            <a:extLst>
              <a:ext uri="{FF2B5EF4-FFF2-40B4-BE49-F238E27FC236}">
                <a16:creationId xmlns:a16="http://schemas.microsoft.com/office/drawing/2014/main" id="{850CDA99-801D-4B47-B2B2-064E5768631D}"/>
              </a:ext>
            </a:extLst>
          </p:cNvPr>
          <p:cNvSpPr txBox="1">
            <a:spLocks/>
          </p:cNvSpPr>
          <p:nvPr/>
        </p:nvSpPr>
        <p:spPr>
          <a:xfrm>
            <a:off x="8623274" y="4367393"/>
            <a:ext cx="2279468" cy="11330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>
                <a:sym typeface="Wingdings" panose="05000000000000000000" pitchFamily="2" charset="2"/>
              </a:rPr>
              <a:t>Movimiento de plasma magnetizado: ondas EM</a:t>
            </a:r>
          </a:p>
        </p:txBody>
      </p:sp>
      <p:cxnSp>
        <p:nvCxnSpPr>
          <p:cNvPr id="61" name="Conector: angular 60">
            <a:extLst>
              <a:ext uri="{FF2B5EF4-FFF2-40B4-BE49-F238E27FC236}">
                <a16:creationId xmlns:a16="http://schemas.microsoft.com/office/drawing/2014/main" id="{B14963CE-9044-4604-9439-35C547B4C6E7}"/>
              </a:ext>
            </a:extLst>
          </p:cNvPr>
          <p:cNvCxnSpPr>
            <a:cxnSpLocks/>
            <a:stCxn id="60" idx="1"/>
          </p:cNvCxnSpPr>
          <p:nvPr/>
        </p:nvCxnSpPr>
        <p:spPr>
          <a:xfrm rot="10800000">
            <a:off x="8435054" y="2543665"/>
            <a:ext cx="188221" cy="23902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ubtítulo 2">
            <a:extLst>
              <a:ext uri="{FF2B5EF4-FFF2-40B4-BE49-F238E27FC236}">
                <a16:creationId xmlns:a16="http://schemas.microsoft.com/office/drawing/2014/main" id="{F0E23967-6173-4C66-B808-7B018064FEF7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7319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0BAE3-5ADE-44AA-8C76-2188F31D9560}"/>
              </a:ext>
            </a:extLst>
          </p:cNvPr>
          <p:cNvSpPr txBox="1">
            <a:spLocks/>
          </p:cNvSpPr>
          <p:nvPr/>
        </p:nvSpPr>
        <p:spPr>
          <a:xfrm>
            <a:off x="3153294" y="2560082"/>
            <a:ext cx="5885411" cy="17378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9600" b="1" dirty="0"/>
              <a:t>¡GRACIAS!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EB4621-C684-4C52-9FD7-0BB8FE0AF69D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418254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3BAE65-D215-4292-9498-D9610AC2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DCFA36-6F9A-4449-8834-CF1658EE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s-CO" dirty="0"/>
              <a:t>Generalidades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9F44F1-7200-4D9F-8C8C-2D48348B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569834"/>
            <a:ext cx="6909801" cy="3454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99ACED-3F9B-471D-97BC-E5D2D231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5193D0-C7D1-456E-9EE2-20B2BD63E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43" y="2403915"/>
            <a:ext cx="3690257" cy="327561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CO" sz="2400" dirty="0"/>
              <a:t>Es un campo emergente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/>
              <a:t>Impactos tecnológicos y sociales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/>
              <a:t>Autor -&gt; Física del plasma </a:t>
            </a:r>
            <a:r>
              <a:rPr lang="es-CO" sz="2400" dirty="0" err="1"/>
              <a:t>magnetosféricos</a:t>
            </a:r>
            <a:r>
              <a:rPr lang="es-CO" sz="2400" dirty="0"/>
              <a:t> y </a:t>
            </a:r>
            <a:r>
              <a:rPr lang="es-CO" sz="2400" dirty="0" err="1"/>
              <a:t>heliosférico</a:t>
            </a:r>
            <a:r>
              <a:rPr lang="es-CO" sz="2400" dirty="0"/>
              <a:t>, educación en la ciencia espacial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C05757-249C-4F2B-B326-B940FDD9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922679-5189-4C5C-9FBB-6839F89C6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100EC7C6-5698-4C84-A501-9235BF81C144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34204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CFA36-6F9A-4449-8834-CF1658EE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CO"/>
              <a:t>Prólogo</a:t>
            </a:r>
            <a:endParaRPr lang="es-CO" dirty="0"/>
          </a:p>
        </p:txBody>
      </p:sp>
      <p:pic>
        <p:nvPicPr>
          <p:cNvPr id="5" name="Marcador de contenido 4" descr="Imagen que contiene estrella, sentado, naranja, interior&#10;&#10;Descripción generada automáticamente">
            <a:extLst>
              <a:ext uri="{FF2B5EF4-FFF2-40B4-BE49-F238E27FC236}">
                <a16:creationId xmlns:a16="http://schemas.microsoft.com/office/drawing/2014/main" id="{00EAB013-978B-46EC-9F42-37698CF5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4318" y="1901249"/>
            <a:ext cx="4341047" cy="4142082"/>
          </a:xfr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4C296BF-5AF1-44A4-9E69-093409152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95167"/>
              </p:ext>
            </p:extLst>
          </p:nvPr>
        </p:nvGraphicFramePr>
        <p:xfrm>
          <a:off x="696686" y="2020003"/>
          <a:ext cx="6287363" cy="4142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9" name="Subtítulo 2">
            <a:extLst>
              <a:ext uri="{FF2B5EF4-FFF2-40B4-BE49-F238E27FC236}">
                <a16:creationId xmlns:a16="http://schemas.microsoft.com/office/drawing/2014/main" id="{6E9D539D-38C3-4FA8-8296-0DC5BABDEC19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74770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CFA36-6F9A-4449-8834-CF1658EE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CO" dirty="0"/>
              <a:t>Prólogo</a:t>
            </a:r>
          </a:p>
        </p:txBody>
      </p:sp>
      <p:pic>
        <p:nvPicPr>
          <p:cNvPr id="8" name="Marcador de contenido 7" descr="Imagen que contiene satélite, transporte&#10;&#10;Descripción generada automáticamente">
            <a:extLst>
              <a:ext uri="{FF2B5EF4-FFF2-40B4-BE49-F238E27FC236}">
                <a16:creationId xmlns:a16="http://schemas.microsoft.com/office/drawing/2014/main" id="{E319D68E-948C-44B9-B126-791F56A01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91937">
            <a:off x="3201330" y="1218784"/>
            <a:ext cx="7955854" cy="4469224"/>
          </a:xfr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00A1FF-CEFC-45A7-B9B9-36AAB1A37468}"/>
              </a:ext>
            </a:extLst>
          </p:cNvPr>
          <p:cNvSpPr txBox="1"/>
          <p:nvPr/>
        </p:nvSpPr>
        <p:spPr>
          <a:xfrm>
            <a:off x="3246741" y="2023963"/>
            <a:ext cx="251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Galaxy IV (1998)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31C9BFA-6F75-4228-9D2C-94CF736D6510}"/>
              </a:ext>
            </a:extLst>
          </p:cNvPr>
          <p:cNvSpPr txBox="1"/>
          <p:nvPr/>
        </p:nvSpPr>
        <p:spPr>
          <a:xfrm>
            <a:off x="851066" y="4745620"/>
            <a:ext cx="5557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Astronautas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Comunicaciones de radio y navegación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Fallas eléctricas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66D9C7-027B-470F-B41F-8909AD0C5130}"/>
              </a:ext>
            </a:extLst>
          </p:cNvPr>
          <p:cNvSpPr txBox="1"/>
          <p:nvPr/>
        </p:nvSpPr>
        <p:spPr>
          <a:xfrm>
            <a:off x="1014625" y="4145156"/>
            <a:ext cx="3050003" cy="461665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400" dirty="0"/>
              <a:t>Tormentas espaciales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3AB63AF-AA0E-4905-AC97-180ECF4363DE}"/>
              </a:ext>
            </a:extLst>
          </p:cNvPr>
          <p:cNvSpPr txBox="1"/>
          <p:nvPr/>
        </p:nvSpPr>
        <p:spPr>
          <a:xfrm>
            <a:off x="8243067" y="4520476"/>
            <a:ext cx="309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Comunicación: satelital, inalámbrica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Información global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B6DAC4E-9A97-47FE-BC0D-DEB728A4C4C0}"/>
              </a:ext>
            </a:extLst>
          </p:cNvPr>
          <p:cNvGrpSpPr/>
          <p:nvPr/>
        </p:nvGrpSpPr>
        <p:grpSpPr>
          <a:xfrm>
            <a:off x="983752" y="2258599"/>
            <a:ext cx="1939098" cy="1081180"/>
            <a:chOff x="1550865" y="1856006"/>
            <a:chExt cx="1374461" cy="675773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A88DE3F-52FD-48B1-881B-50B974A83EFA}"/>
                </a:ext>
              </a:extLst>
            </p:cNvPr>
            <p:cNvSpPr txBox="1"/>
            <p:nvPr/>
          </p:nvSpPr>
          <p:spPr>
            <a:xfrm>
              <a:off x="1846413" y="1983607"/>
              <a:ext cx="1078913" cy="36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3200" dirty="0"/>
                <a:t>1900s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D4F4E96-558C-485F-823B-1FEA7443800D}"/>
                </a:ext>
              </a:extLst>
            </p:cNvPr>
            <p:cNvSpPr/>
            <p:nvPr/>
          </p:nvSpPr>
          <p:spPr>
            <a:xfrm>
              <a:off x="1550865" y="1856006"/>
              <a:ext cx="1374461" cy="675773"/>
            </a:xfrm>
            <a:prstGeom prst="ellipse">
              <a:avLst/>
            </a:prstGeom>
            <a:noFill/>
            <a:ln w="38100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0" name="Subtítulo 2">
            <a:extLst>
              <a:ext uri="{FF2B5EF4-FFF2-40B4-BE49-F238E27FC236}">
                <a16:creationId xmlns:a16="http://schemas.microsoft.com/office/drawing/2014/main" id="{5B62CF11-306D-4AC9-86C1-AFD7580BA55D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92853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2997EA91-A843-40E8-8936-75B1D8833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6" y="558140"/>
            <a:ext cx="10486687" cy="5485344"/>
          </a:xfrm>
          <a:prstGeom prst="rect">
            <a:avLst/>
          </a:prstGeom>
        </p:spPr>
      </p:pic>
      <p:sp>
        <p:nvSpPr>
          <p:cNvPr id="28" name="Subtítulo 2">
            <a:extLst>
              <a:ext uri="{FF2B5EF4-FFF2-40B4-BE49-F238E27FC236}">
                <a16:creationId xmlns:a16="http://schemas.microsoft.com/office/drawing/2014/main" id="{B42E7ADB-167E-4FB3-A267-78C2AE55892B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97337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CFA36-6F9A-4449-8834-CF1658EE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Clima espacial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D7E35D0-DBBB-4F9B-B853-455F048429F6}"/>
              </a:ext>
            </a:extLst>
          </p:cNvPr>
          <p:cNvSpPr txBox="1">
            <a:spLocks/>
          </p:cNvSpPr>
          <p:nvPr/>
        </p:nvSpPr>
        <p:spPr>
          <a:xfrm>
            <a:off x="1607919" y="2386062"/>
            <a:ext cx="8545484" cy="3100338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s-CO" sz="2800" dirty="0"/>
              <a:t>‘’Condiciones en el sol y el viento solar, magnetosfera, ionósfera y termósfera que pueden influenciar en el rendimiento y confiabilidad de los sistemas tecnológicos y terrestres y pueden poner en peligro la vida o salud humana’’.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F34692B-FAFF-45C2-BBE7-D7791168A578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224513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CFA36-6F9A-4449-8834-CF1658EE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Clima espacial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D7E35D0-DBBB-4F9B-B853-455F048429F6}"/>
              </a:ext>
            </a:extLst>
          </p:cNvPr>
          <p:cNvSpPr txBox="1">
            <a:spLocks/>
          </p:cNvSpPr>
          <p:nvPr/>
        </p:nvSpPr>
        <p:spPr>
          <a:xfrm>
            <a:off x="1306681" y="2181795"/>
            <a:ext cx="9578638" cy="35302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CO" sz="2800" dirty="0">
                <a:solidFill>
                  <a:schemeClr val="accent6">
                    <a:lumMod val="75000"/>
                  </a:schemeClr>
                </a:solidFill>
              </a:rPr>
              <a:t>Observaciones: </a:t>
            </a:r>
            <a:r>
              <a:rPr lang="es-CO" sz="2800" dirty="0"/>
              <a:t>Atmósfera del sol dinámica y violenta.</a:t>
            </a:r>
          </a:p>
          <a:p>
            <a:pPr algn="just">
              <a:lnSpc>
                <a:spcPct val="150000"/>
              </a:lnSpc>
            </a:pPr>
            <a:r>
              <a:rPr lang="es-CO" sz="2800" dirty="0">
                <a:solidFill>
                  <a:srgbClr val="C00000"/>
                </a:solidFill>
              </a:rPr>
              <a:t>Objetivo: </a:t>
            </a:r>
            <a:r>
              <a:rPr lang="es-CO" sz="2800" dirty="0"/>
              <a:t>como en meteorología, entender y predecir.</a:t>
            </a:r>
          </a:p>
          <a:p>
            <a:pPr algn="just">
              <a:lnSpc>
                <a:spcPct val="150000"/>
              </a:lnSpc>
            </a:pPr>
            <a:r>
              <a:rPr lang="es-CO" sz="2800" dirty="0">
                <a:solidFill>
                  <a:srgbClr val="00B050"/>
                </a:solidFill>
              </a:rPr>
              <a:t>¿Por qué?: </a:t>
            </a:r>
            <a:r>
              <a:rPr lang="es-CO" sz="2800" dirty="0"/>
              <a:t>Tomar medidas preventivas.</a:t>
            </a:r>
          </a:p>
          <a:p>
            <a:pPr algn="just">
              <a:lnSpc>
                <a:spcPct val="150000"/>
              </a:lnSpc>
            </a:pPr>
            <a:r>
              <a:rPr lang="es-CO" sz="2800" dirty="0">
                <a:solidFill>
                  <a:srgbClr val="FF0000"/>
                </a:solidFill>
              </a:rPr>
              <a:t>Raíces: </a:t>
            </a:r>
            <a:r>
              <a:rPr lang="es-CO" sz="2800" dirty="0"/>
              <a:t>Sol.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F34692B-FAFF-45C2-BBE7-D7791168A578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  <p:pic>
        <p:nvPicPr>
          <p:cNvPr id="9" name="Imagen 8" descr="Imagen que contiene persona, exterior, de pie, sujetando&#10;&#10;Descripción generada automáticamente">
            <a:extLst>
              <a:ext uri="{FF2B5EF4-FFF2-40B4-BE49-F238E27FC236}">
                <a16:creationId xmlns:a16="http://schemas.microsoft.com/office/drawing/2014/main" id="{576F3F3A-316F-46DD-A6D1-DFFC7ABA2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3225" y="2181795"/>
            <a:ext cx="3675644" cy="37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80830-99A0-4C58-84F7-79AE7126C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6873" y="1097324"/>
            <a:ext cx="5166270" cy="870439"/>
          </a:xfrm>
        </p:spPr>
        <p:txBody>
          <a:bodyPr>
            <a:normAutofit/>
          </a:bodyPr>
          <a:lstStyle/>
          <a:p>
            <a:r>
              <a:rPr lang="es-CO" sz="2800" dirty="0"/>
              <a:t>Clima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C1158CE-9A84-4AFC-854C-715903AE2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11993" y="1041488"/>
            <a:ext cx="2778825" cy="870439"/>
          </a:xfrm>
        </p:spPr>
        <p:txBody>
          <a:bodyPr>
            <a:normAutofit/>
          </a:bodyPr>
          <a:lstStyle/>
          <a:p>
            <a:r>
              <a:rPr lang="es-CO" sz="2800" dirty="0"/>
              <a:t>Clima espacial</a:t>
            </a:r>
          </a:p>
        </p:txBody>
      </p:sp>
      <p:pic>
        <p:nvPicPr>
          <p:cNvPr id="12" name="Marcador de contenido 3">
            <a:extLst>
              <a:ext uri="{FF2B5EF4-FFF2-40B4-BE49-F238E27FC236}">
                <a16:creationId xmlns:a16="http://schemas.microsoft.com/office/drawing/2014/main" id="{A828ECBC-733D-4499-B59B-9A0EAEF7B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5" t="11238" r="50300" b="22564"/>
          <a:stretch/>
        </p:blipFill>
        <p:spPr>
          <a:xfrm>
            <a:off x="2229229" y="1223159"/>
            <a:ext cx="6520897" cy="4848544"/>
          </a:xfrm>
          <a:prstGeom prst="trapezoid">
            <a:avLst>
              <a:gd name="adj" fmla="val 9280"/>
            </a:avLst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7D6A71-D5E7-47FC-8D8C-193FF197C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2929" y="2651101"/>
            <a:ext cx="1766256" cy="736282"/>
          </a:xfrm>
        </p:spPr>
        <p:txBody>
          <a:bodyPr>
            <a:normAutofit lnSpcReduction="10000"/>
          </a:bodyPr>
          <a:lstStyle/>
          <a:p>
            <a:pPr marL="201168" lvl="1" indent="0">
              <a:buNone/>
            </a:pPr>
            <a:r>
              <a:rPr lang="es-CO" sz="2400" dirty="0">
                <a:solidFill>
                  <a:srgbClr val="FF0000"/>
                </a:solidFill>
              </a:rPr>
              <a:t>Tropósfera (0-10 km)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34837F-F414-4FD7-920D-8F6F444C6A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72096" y="2651101"/>
            <a:ext cx="1701841" cy="961902"/>
          </a:xfrm>
        </p:spPr>
        <p:txBody>
          <a:bodyPr>
            <a:normAutofit lnSpcReduction="10000"/>
          </a:bodyPr>
          <a:lstStyle/>
          <a:p>
            <a:pPr marL="201168" lvl="1" indent="0">
              <a:buNone/>
            </a:pPr>
            <a:r>
              <a:rPr lang="es-CO" sz="2400" dirty="0">
                <a:solidFill>
                  <a:schemeClr val="accent6">
                    <a:lumMod val="50000"/>
                  </a:schemeClr>
                </a:solidFill>
              </a:rPr>
              <a:t>Termósfera </a:t>
            </a:r>
          </a:p>
          <a:p>
            <a:pPr marL="201168" lvl="1" indent="0">
              <a:buNone/>
            </a:pPr>
            <a:r>
              <a:rPr lang="es-CO" sz="2400" dirty="0">
                <a:solidFill>
                  <a:schemeClr val="accent6">
                    <a:lumMod val="50000"/>
                  </a:schemeClr>
                </a:solidFill>
              </a:rPr>
              <a:t>(100 km)</a:t>
            </a:r>
          </a:p>
          <a:p>
            <a:pPr marL="0" indent="0">
              <a:buNone/>
            </a:pPr>
            <a:endParaRPr lang="es-CO" dirty="0"/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D05FDDC5-A635-44F6-A37D-64E9726B7A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4612" y="3383791"/>
            <a:ext cx="3089235" cy="1623855"/>
          </a:xfrm>
          <a:prstGeom prst="bentConnector3">
            <a:avLst>
              <a:gd name="adj1" fmla="val 111506"/>
            </a:avLst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81849CCC-1E25-452B-B5A8-094FC0E843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06768" y="2434441"/>
            <a:ext cx="3489138" cy="1900051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Marcador de contenido 5">
            <a:extLst>
              <a:ext uri="{FF2B5EF4-FFF2-40B4-BE49-F238E27FC236}">
                <a16:creationId xmlns:a16="http://schemas.microsoft.com/office/drawing/2014/main" id="{53CAF702-7598-4DC0-8E30-721823FC3D42}"/>
              </a:ext>
            </a:extLst>
          </p:cNvPr>
          <p:cNvSpPr txBox="1">
            <a:spLocks/>
          </p:cNvSpPr>
          <p:nvPr/>
        </p:nvSpPr>
        <p:spPr>
          <a:xfrm>
            <a:off x="5896969" y="3613003"/>
            <a:ext cx="1463542" cy="37400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Calibri" pitchFamily="34" charset="0"/>
              <a:buNone/>
            </a:pPr>
            <a:r>
              <a:rPr lang="es-CO" sz="2400" dirty="0">
                <a:solidFill>
                  <a:schemeClr val="tx1"/>
                </a:solidFill>
              </a:rPr>
              <a:t>(Auroras)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8" name="Subtítulo 2">
            <a:extLst>
              <a:ext uri="{FF2B5EF4-FFF2-40B4-BE49-F238E27FC236}">
                <a16:creationId xmlns:a16="http://schemas.microsoft.com/office/drawing/2014/main" id="{E90EC2E2-710F-4300-9182-99CBD60A9B40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03006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80830-99A0-4C58-84F7-79AE7126C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897466"/>
            <a:ext cx="4937760" cy="736282"/>
          </a:xfrm>
        </p:spPr>
        <p:txBody>
          <a:bodyPr>
            <a:normAutofit/>
          </a:bodyPr>
          <a:lstStyle/>
          <a:p>
            <a:r>
              <a:rPr lang="es-CO" sz="2800" dirty="0"/>
              <a:t>Clima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C1158CE-9A84-4AFC-854C-715903AE2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897466"/>
            <a:ext cx="4937760" cy="736282"/>
          </a:xfrm>
        </p:spPr>
        <p:txBody>
          <a:bodyPr>
            <a:normAutofit/>
          </a:bodyPr>
          <a:lstStyle/>
          <a:p>
            <a:r>
              <a:rPr lang="es-CO" sz="2800" dirty="0"/>
              <a:t>Clima espacial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Diagrama 9">
                <a:extLst>
                  <a:ext uri="{FF2B5EF4-FFF2-40B4-BE49-F238E27FC236}">
                    <a16:creationId xmlns:a16="http://schemas.microsoft.com/office/drawing/2014/main" id="{F3C20EB1-816D-4FAA-9AC6-4EAE69C2797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66479039"/>
                  </p:ext>
                </p:extLst>
              </p:nvPr>
            </p:nvGraphicFramePr>
            <p:xfrm>
              <a:off x="888807" y="1939846"/>
              <a:ext cx="4443214" cy="40206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0" name="Diagrama 9">
                <a:extLst>
                  <a:ext uri="{FF2B5EF4-FFF2-40B4-BE49-F238E27FC236}">
                    <a16:creationId xmlns:a16="http://schemas.microsoft.com/office/drawing/2014/main" id="{F3C20EB1-816D-4FAA-9AC6-4EAE69C2797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66479039"/>
                  </p:ext>
                </p:extLst>
              </p:nvPr>
            </p:nvGraphicFramePr>
            <p:xfrm>
              <a:off x="888807" y="1939846"/>
              <a:ext cx="4443214" cy="40206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Diagrama 10">
                <a:extLst>
                  <a:ext uri="{FF2B5EF4-FFF2-40B4-BE49-F238E27FC236}">
                    <a16:creationId xmlns:a16="http://schemas.microsoft.com/office/drawing/2014/main" id="{21750224-5B3E-4F8D-BDFD-F1DA3A4C8A7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3340655"/>
                  </p:ext>
                </p:extLst>
              </p:nvPr>
            </p:nvGraphicFramePr>
            <p:xfrm>
              <a:off x="5808222" y="1939846"/>
              <a:ext cx="5212080" cy="40206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>
          <p:graphicFrame>
            <p:nvGraphicFramePr>
              <p:cNvPr id="11" name="Diagrama 10">
                <a:extLst>
                  <a:ext uri="{FF2B5EF4-FFF2-40B4-BE49-F238E27FC236}">
                    <a16:creationId xmlns:a16="http://schemas.microsoft.com/office/drawing/2014/main" id="{21750224-5B3E-4F8D-BDFD-F1DA3A4C8A7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3340655"/>
                  </p:ext>
                </p:extLst>
              </p:nvPr>
            </p:nvGraphicFramePr>
            <p:xfrm>
              <a:off x="5808222" y="1939846"/>
              <a:ext cx="5212080" cy="40206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9" r:qs="rId10" r:cs="rId11"/>
              </a:graphicData>
            </a:graphic>
          </p:graphicFrame>
        </mc:Fallback>
      </mc:AlternateContent>
      <p:sp>
        <p:nvSpPr>
          <p:cNvPr id="12" name="Subtítulo 2">
            <a:extLst>
              <a:ext uri="{FF2B5EF4-FFF2-40B4-BE49-F238E27FC236}">
                <a16:creationId xmlns:a16="http://schemas.microsoft.com/office/drawing/2014/main" id="{FF67BA35-FD13-4DFD-940F-4C2C6CA93B92}"/>
              </a:ext>
            </a:extLst>
          </p:cNvPr>
          <p:cNvSpPr txBox="1">
            <a:spLocks/>
          </p:cNvSpPr>
          <p:nvPr/>
        </p:nvSpPr>
        <p:spPr>
          <a:xfrm>
            <a:off x="4405746" y="6436426"/>
            <a:ext cx="7513123" cy="504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Escuela de física	25450 - Seminario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8036809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487</Words>
  <Application>Microsoft Office PowerPoint</Application>
  <PresentationFormat>Panorámica</PresentationFormat>
  <Paragraphs>109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Retrospección</vt:lpstr>
      <vt:lpstr>An introduction to space weather</vt:lpstr>
      <vt:lpstr>Generalidades</vt:lpstr>
      <vt:lpstr>Prólogo</vt:lpstr>
      <vt:lpstr>Prólogo</vt:lpstr>
      <vt:lpstr>Presentación de PowerPoint</vt:lpstr>
      <vt:lpstr>Clima espacial</vt:lpstr>
      <vt:lpstr>Clima espacial</vt:lpstr>
      <vt:lpstr>Presentación de PowerPoint</vt:lpstr>
      <vt:lpstr>Presentación de PowerPoint</vt:lpstr>
      <vt:lpstr>Viento solar</vt:lpstr>
      <vt:lpstr>Clima espacial: inicios</vt:lpstr>
      <vt:lpstr>Auroras</vt:lpstr>
      <vt:lpstr>Campo geomagnético</vt:lpstr>
      <vt:lpstr>Manchas solares</vt:lpstr>
      <vt:lpstr>¿Cómo se relaciona todo?</vt:lpstr>
      <vt:lpstr>¿Cómo se relaciona todo?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space weather</dc:title>
  <dc:creator>Laura Martinez</dc:creator>
  <cp:lastModifiedBy>Laura Martinez</cp:lastModifiedBy>
  <cp:revision>9</cp:revision>
  <dcterms:created xsi:type="dcterms:W3CDTF">2019-05-23T16:52:45Z</dcterms:created>
  <dcterms:modified xsi:type="dcterms:W3CDTF">2019-05-23T19:00:57Z</dcterms:modified>
</cp:coreProperties>
</file>